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34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E76671-B57B-44FB-B743-2DD25F40A591}" type="doc">
      <dgm:prSet loTypeId="urn:microsoft.com/office/officeart/2016/7/layout/RepeatingBendingProcessNew" loCatId="process" qsTypeId="urn:microsoft.com/office/officeart/2005/8/quickstyle/simple1" qsCatId="simple" csTypeId="urn:microsoft.com/office/officeart/2005/8/colors/colorful5" csCatId="colorful"/>
      <dgm:spPr/>
      <dgm:t>
        <a:bodyPr/>
        <a:lstStyle/>
        <a:p>
          <a:endParaRPr lang="en-US"/>
        </a:p>
      </dgm:t>
    </dgm:pt>
    <dgm:pt modelId="{365F6231-630E-4502-8E30-D230B505125E}">
      <dgm:prSet/>
      <dgm:spPr/>
      <dgm:t>
        <a:bodyPr/>
        <a:lstStyle/>
        <a:p>
          <a:r>
            <a:rPr lang="ru-RU"/>
            <a:t>Ауыр негативтік уайымдауға жауапты реакция, әр адам үшін өте жеке мәселе және психиканың дербес ерекшеліктеріне байланысты болады. ПТСБ мынандай белілермен білінеді:</a:t>
          </a:r>
          <a:endParaRPr lang="en-US"/>
        </a:p>
      </dgm:t>
    </dgm:pt>
    <dgm:pt modelId="{02535952-269A-472B-870D-A57478B1B3D6}" type="parTrans" cxnId="{E69202C3-589A-4D75-ACBC-0409BE555677}">
      <dgm:prSet/>
      <dgm:spPr/>
      <dgm:t>
        <a:bodyPr/>
        <a:lstStyle/>
        <a:p>
          <a:endParaRPr lang="en-US"/>
        </a:p>
      </dgm:t>
    </dgm:pt>
    <dgm:pt modelId="{2C908BBB-AAF7-4BE4-97DE-141EBBA79C2F}" type="sibTrans" cxnId="{E69202C3-589A-4D75-ACBC-0409BE555677}">
      <dgm:prSet/>
      <dgm:spPr/>
      <dgm:t>
        <a:bodyPr/>
        <a:lstStyle/>
        <a:p>
          <a:endParaRPr lang="en-US"/>
        </a:p>
      </dgm:t>
    </dgm:pt>
    <dgm:pt modelId="{B9D0CE1C-EE2E-4E67-97DB-6A770790A8B8}">
      <dgm:prSet/>
      <dgm:spPr/>
      <dgm:t>
        <a:bodyPr/>
        <a:lstStyle/>
        <a:p>
          <a:r>
            <a:rPr lang="ru-RU"/>
            <a:t>• Қайталанған уайым;</a:t>
          </a:r>
          <a:endParaRPr lang="en-US"/>
        </a:p>
      </dgm:t>
    </dgm:pt>
    <dgm:pt modelId="{97D77A25-6A94-476F-B5CD-3BA7C487405E}" type="parTrans" cxnId="{EDCB2451-3482-4644-A3FB-FC7A563E180D}">
      <dgm:prSet/>
      <dgm:spPr/>
      <dgm:t>
        <a:bodyPr/>
        <a:lstStyle/>
        <a:p>
          <a:endParaRPr lang="en-US"/>
        </a:p>
      </dgm:t>
    </dgm:pt>
    <dgm:pt modelId="{546A72A2-9E90-4590-80C4-86E833D151AE}" type="sibTrans" cxnId="{EDCB2451-3482-4644-A3FB-FC7A563E180D}">
      <dgm:prSet/>
      <dgm:spPr/>
      <dgm:t>
        <a:bodyPr/>
        <a:lstStyle/>
        <a:p>
          <a:endParaRPr lang="en-US"/>
        </a:p>
      </dgm:t>
    </dgm:pt>
    <dgm:pt modelId="{5B67E764-7725-4A8F-8292-2A4290781753}">
      <dgm:prSet/>
      <dgm:spPr/>
      <dgm:t>
        <a:bodyPr/>
        <a:lstStyle/>
        <a:p>
          <a:r>
            <a:rPr lang="ru-RU"/>
            <a:t>• Стресстік жағдай сәтінің болуы;</a:t>
          </a:r>
          <a:endParaRPr lang="en-US"/>
        </a:p>
      </dgm:t>
    </dgm:pt>
    <dgm:pt modelId="{36A08272-C310-40F3-B119-BA9139447F54}" type="parTrans" cxnId="{39BB7DB3-9105-470E-AF3D-D21507958206}">
      <dgm:prSet/>
      <dgm:spPr/>
      <dgm:t>
        <a:bodyPr/>
        <a:lstStyle/>
        <a:p>
          <a:endParaRPr lang="en-US"/>
        </a:p>
      </dgm:t>
    </dgm:pt>
    <dgm:pt modelId="{20774BAB-4A46-42A2-A47F-79EECFC91CCC}" type="sibTrans" cxnId="{39BB7DB3-9105-470E-AF3D-D21507958206}">
      <dgm:prSet/>
      <dgm:spPr/>
      <dgm:t>
        <a:bodyPr/>
        <a:lstStyle/>
        <a:p>
          <a:endParaRPr lang="en-US"/>
        </a:p>
      </dgm:t>
    </dgm:pt>
    <dgm:pt modelId="{15142485-545D-4A8E-9909-A919AE17DE24}">
      <dgm:prSet/>
      <dgm:spPr/>
      <dgm:t>
        <a:bodyPr/>
        <a:lstStyle/>
        <a:p>
          <a:r>
            <a:rPr lang="ru-RU"/>
            <a:t>• Негативтік сәт туралы естеліктің бөліктей немесе толықтай болуы (қашуы).</a:t>
          </a:r>
          <a:endParaRPr lang="en-US"/>
        </a:p>
      </dgm:t>
    </dgm:pt>
    <dgm:pt modelId="{4F541607-4A43-4F3F-8772-BD003DADC362}" type="parTrans" cxnId="{93FE7347-5135-4FC7-AD01-A60014D93C82}">
      <dgm:prSet/>
      <dgm:spPr/>
      <dgm:t>
        <a:bodyPr/>
        <a:lstStyle/>
        <a:p>
          <a:endParaRPr lang="en-US"/>
        </a:p>
      </dgm:t>
    </dgm:pt>
    <dgm:pt modelId="{BC9D3718-7A1F-4C53-BD94-212B102C1312}" type="sibTrans" cxnId="{93FE7347-5135-4FC7-AD01-A60014D93C82}">
      <dgm:prSet/>
      <dgm:spPr/>
      <dgm:t>
        <a:bodyPr/>
        <a:lstStyle/>
        <a:p>
          <a:endParaRPr lang="en-US"/>
        </a:p>
      </dgm:t>
    </dgm:pt>
    <dgm:pt modelId="{BEEC3B71-8E48-47EB-8143-BD518500A205}">
      <dgm:prSet/>
      <dgm:spPr/>
      <dgm:t>
        <a:bodyPr/>
        <a:lstStyle/>
        <a:p>
          <a:r>
            <a:rPr lang="ru-RU"/>
            <a:t>ПТСБ күйзеліс, генерарализацияланған үрейлік ауытқу, паникалық шабуылдар, тәуелділік, суицидтік әрекет, агрессиялық сияқты проблемалардың туындауына әкелуі мүмкін.</a:t>
          </a:r>
          <a:endParaRPr lang="en-US"/>
        </a:p>
      </dgm:t>
    </dgm:pt>
    <dgm:pt modelId="{D2CD3BF9-E671-48C3-A240-E5F6561C614C}" type="parTrans" cxnId="{81048401-D47E-4982-BB22-6CA65AD05F27}">
      <dgm:prSet/>
      <dgm:spPr/>
      <dgm:t>
        <a:bodyPr/>
        <a:lstStyle/>
        <a:p>
          <a:endParaRPr lang="en-US"/>
        </a:p>
      </dgm:t>
    </dgm:pt>
    <dgm:pt modelId="{DA5B35EF-F5F9-4A73-B261-47C9421A0334}" type="sibTrans" cxnId="{81048401-D47E-4982-BB22-6CA65AD05F27}">
      <dgm:prSet/>
      <dgm:spPr/>
      <dgm:t>
        <a:bodyPr/>
        <a:lstStyle/>
        <a:p>
          <a:endParaRPr lang="en-US"/>
        </a:p>
      </dgm:t>
    </dgm:pt>
    <dgm:pt modelId="{134ADC8B-51E8-43B9-8F7D-99BA4CE3738C}" type="pres">
      <dgm:prSet presAssocID="{BEE76671-B57B-44FB-B743-2DD25F40A591}" presName="Name0" presStyleCnt="0">
        <dgm:presLayoutVars>
          <dgm:dir/>
          <dgm:resizeHandles val="exact"/>
        </dgm:presLayoutVars>
      </dgm:prSet>
      <dgm:spPr/>
    </dgm:pt>
    <dgm:pt modelId="{6E93BC80-782B-4EFA-9E45-D86AC7461970}" type="pres">
      <dgm:prSet presAssocID="{365F6231-630E-4502-8E30-D230B505125E}" presName="node" presStyleLbl="node1" presStyleIdx="0" presStyleCnt="5">
        <dgm:presLayoutVars>
          <dgm:bulletEnabled val="1"/>
        </dgm:presLayoutVars>
      </dgm:prSet>
      <dgm:spPr/>
    </dgm:pt>
    <dgm:pt modelId="{3120D74A-B129-4D10-8EA6-956B60DDDBD5}" type="pres">
      <dgm:prSet presAssocID="{2C908BBB-AAF7-4BE4-97DE-141EBBA79C2F}" presName="sibTrans" presStyleLbl="sibTrans1D1" presStyleIdx="0" presStyleCnt="4"/>
      <dgm:spPr/>
    </dgm:pt>
    <dgm:pt modelId="{10423CCC-19F1-4A79-85CB-D34E6F8B65FE}" type="pres">
      <dgm:prSet presAssocID="{2C908BBB-AAF7-4BE4-97DE-141EBBA79C2F}" presName="connectorText" presStyleLbl="sibTrans1D1" presStyleIdx="0" presStyleCnt="4"/>
      <dgm:spPr/>
    </dgm:pt>
    <dgm:pt modelId="{6D9EB54A-F8B3-4BFD-AB98-FD34D2DF43FC}" type="pres">
      <dgm:prSet presAssocID="{B9D0CE1C-EE2E-4E67-97DB-6A770790A8B8}" presName="node" presStyleLbl="node1" presStyleIdx="1" presStyleCnt="5">
        <dgm:presLayoutVars>
          <dgm:bulletEnabled val="1"/>
        </dgm:presLayoutVars>
      </dgm:prSet>
      <dgm:spPr/>
    </dgm:pt>
    <dgm:pt modelId="{E62F774D-36DD-42FA-AE59-24A995BA11D8}" type="pres">
      <dgm:prSet presAssocID="{546A72A2-9E90-4590-80C4-86E833D151AE}" presName="sibTrans" presStyleLbl="sibTrans1D1" presStyleIdx="1" presStyleCnt="4"/>
      <dgm:spPr/>
    </dgm:pt>
    <dgm:pt modelId="{7BD1B98B-A7BC-4DAC-BBD7-5B0245B5FF9D}" type="pres">
      <dgm:prSet presAssocID="{546A72A2-9E90-4590-80C4-86E833D151AE}" presName="connectorText" presStyleLbl="sibTrans1D1" presStyleIdx="1" presStyleCnt="4"/>
      <dgm:spPr/>
    </dgm:pt>
    <dgm:pt modelId="{35FDFCE1-FA1D-44F0-92F4-91B39EF55360}" type="pres">
      <dgm:prSet presAssocID="{5B67E764-7725-4A8F-8292-2A4290781753}" presName="node" presStyleLbl="node1" presStyleIdx="2" presStyleCnt="5">
        <dgm:presLayoutVars>
          <dgm:bulletEnabled val="1"/>
        </dgm:presLayoutVars>
      </dgm:prSet>
      <dgm:spPr/>
    </dgm:pt>
    <dgm:pt modelId="{DEE1954E-92BA-47F7-875D-F6070B664F23}" type="pres">
      <dgm:prSet presAssocID="{20774BAB-4A46-42A2-A47F-79EECFC91CCC}" presName="sibTrans" presStyleLbl="sibTrans1D1" presStyleIdx="2" presStyleCnt="4"/>
      <dgm:spPr/>
    </dgm:pt>
    <dgm:pt modelId="{36FD8E44-73D3-482A-A7DC-1525003A7CF2}" type="pres">
      <dgm:prSet presAssocID="{20774BAB-4A46-42A2-A47F-79EECFC91CCC}" presName="connectorText" presStyleLbl="sibTrans1D1" presStyleIdx="2" presStyleCnt="4"/>
      <dgm:spPr/>
    </dgm:pt>
    <dgm:pt modelId="{727FC47A-8DE1-403F-BEE2-C5F314978D58}" type="pres">
      <dgm:prSet presAssocID="{15142485-545D-4A8E-9909-A919AE17DE24}" presName="node" presStyleLbl="node1" presStyleIdx="3" presStyleCnt="5">
        <dgm:presLayoutVars>
          <dgm:bulletEnabled val="1"/>
        </dgm:presLayoutVars>
      </dgm:prSet>
      <dgm:spPr/>
    </dgm:pt>
    <dgm:pt modelId="{862E74F9-0BF7-4C0F-B7EF-E13DA3C04766}" type="pres">
      <dgm:prSet presAssocID="{BC9D3718-7A1F-4C53-BD94-212B102C1312}" presName="sibTrans" presStyleLbl="sibTrans1D1" presStyleIdx="3" presStyleCnt="4"/>
      <dgm:spPr/>
    </dgm:pt>
    <dgm:pt modelId="{3256FF35-40B9-404C-BD2D-5CC9D9EC30F1}" type="pres">
      <dgm:prSet presAssocID="{BC9D3718-7A1F-4C53-BD94-212B102C1312}" presName="connectorText" presStyleLbl="sibTrans1D1" presStyleIdx="3" presStyleCnt="4"/>
      <dgm:spPr/>
    </dgm:pt>
    <dgm:pt modelId="{8B209AAE-2628-4EEC-8FF6-CC055D2FD68B}" type="pres">
      <dgm:prSet presAssocID="{BEEC3B71-8E48-47EB-8143-BD518500A205}" presName="node" presStyleLbl="node1" presStyleIdx="4" presStyleCnt="5">
        <dgm:presLayoutVars>
          <dgm:bulletEnabled val="1"/>
        </dgm:presLayoutVars>
      </dgm:prSet>
      <dgm:spPr/>
    </dgm:pt>
  </dgm:ptLst>
  <dgm:cxnLst>
    <dgm:cxn modelId="{81048401-D47E-4982-BB22-6CA65AD05F27}" srcId="{BEE76671-B57B-44FB-B743-2DD25F40A591}" destId="{BEEC3B71-8E48-47EB-8143-BD518500A205}" srcOrd="4" destOrd="0" parTransId="{D2CD3BF9-E671-48C3-A240-E5F6561C614C}" sibTransId="{DA5B35EF-F5F9-4A73-B261-47C9421A0334}"/>
    <dgm:cxn modelId="{D8CB350C-D16F-4C47-A5DD-07CFF97E52B4}" type="presOf" srcId="{BEEC3B71-8E48-47EB-8143-BD518500A205}" destId="{8B209AAE-2628-4EEC-8FF6-CC055D2FD68B}" srcOrd="0" destOrd="0" presId="urn:microsoft.com/office/officeart/2016/7/layout/RepeatingBendingProcessNew"/>
    <dgm:cxn modelId="{355C7519-677D-4573-984E-A982A0626638}" type="presOf" srcId="{365F6231-630E-4502-8E30-D230B505125E}" destId="{6E93BC80-782B-4EFA-9E45-D86AC7461970}" srcOrd="0" destOrd="0" presId="urn:microsoft.com/office/officeart/2016/7/layout/RepeatingBendingProcessNew"/>
    <dgm:cxn modelId="{3588721A-B075-42C2-916B-305EB27C2B5B}" type="presOf" srcId="{BC9D3718-7A1F-4C53-BD94-212B102C1312}" destId="{862E74F9-0BF7-4C0F-B7EF-E13DA3C04766}" srcOrd="0" destOrd="0" presId="urn:microsoft.com/office/officeart/2016/7/layout/RepeatingBendingProcessNew"/>
    <dgm:cxn modelId="{D507C13D-0859-4A4E-8EAB-BEF68093C507}" type="presOf" srcId="{5B67E764-7725-4A8F-8292-2A4290781753}" destId="{35FDFCE1-FA1D-44F0-92F4-91B39EF55360}" srcOrd="0" destOrd="0" presId="urn:microsoft.com/office/officeart/2016/7/layout/RepeatingBendingProcessNew"/>
    <dgm:cxn modelId="{185F1C5B-1D85-449C-9AE9-981A96A2ECF1}" type="presOf" srcId="{BEE76671-B57B-44FB-B743-2DD25F40A591}" destId="{134ADC8B-51E8-43B9-8F7D-99BA4CE3738C}" srcOrd="0" destOrd="0" presId="urn:microsoft.com/office/officeart/2016/7/layout/RepeatingBendingProcessNew"/>
    <dgm:cxn modelId="{87543B5B-C3A4-4DD9-B2C7-F14718655435}" type="presOf" srcId="{B9D0CE1C-EE2E-4E67-97DB-6A770790A8B8}" destId="{6D9EB54A-F8B3-4BFD-AB98-FD34D2DF43FC}" srcOrd="0" destOrd="0" presId="urn:microsoft.com/office/officeart/2016/7/layout/RepeatingBendingProcessNew"/>
    <dgm:cxn modelId="{8153CF5B-1540-4D40-9139-88879E1D533E}" type="presOf" srcId="{2C908BBB-AAF7-4BE4-97DE-141EBBA79C2F}" destId="{3120D74A-B129-4D10-8EA6-956B60DDDBD5}" srcOrd="0" destOrd="0" presId="urn:microsoft.com/office/officeart/2016/7/layout/RepeatingBendingProcessNew"/>
    <dgm:cxn modelId="{9AB99B41-B183-4950-BADA-8CBF96C0CB5D}" type="presOf" srcId="{15142485-545D-4A8E-9909-A919AE17DE24}" destId="{727FC47A-8DE1-403F-BEE2-C5F314978D58}" srcOrd="0" destOrd="0" presId="urn:microsoft.com/office/officeart/2016/7/layout/RepeatingBendingProcessNew"/>
    <dgm:cxn modelId="{93FE7347-5135-4FC7-AD01-A60014D93C82}" srcId="{BEE76671-B57B-44FB-B743-2DD25F40A591}" destId="{15142485-545D-4A8E-9909-A919AE17DE24}" srcOrd="3" destOrd="0" parTransId="{4F541607-4A43-4F3F-8772-BD003DADC362}" sibTransId="{BC9D3718-7A1F-4C53-BD94-212B102C1312}"/>
    <dgm:cxn modelId="{EDCB2451-3482-4644-A3FB-FC7A563E180D}" srcId="{BEE76671-B57B-44FB-B743-2DD25F40A591}" destId="{B9D0CE1C-EE2E-4E67-97DB-6A770790A8B8}" srcOrd="1" destOrd="0" parTransId="{97D77A25-6A94-476F-B5CD-3BA7C487405E}" sibTransId="{546A72A2-9E90-4590-80C4-86E833D151AE}"/>
    <dgm:cxn modelId="{49362C75-F7B0-40A0-8D67-08F7D8EBA94E}" type="presOf" srcId="{546A72A2-9E90-4590-80C4-86E833D151AE}" destId="{E62F774D-36DD-42FA-AE59-24A995BA11D8}" srcOrd="0" destOrd="0" presId="urn:microsoft.com/office/officeart/2016/7/layout/RepeatingBendingProcessNew"/>
    <dgm:cxn modelId="{B570C081-E0AC-48FF-BB0F-F6646E759E49}" type="presOf" srcId="{20774BAB-4A46-42A2-A47F-79EECFC91CCC}" destId="{36FD8E44-73D3-482A-A7DC-1525003A7CF2}" srcOrd="1" destOrd="0" presId="urn:microsoft.com/office/officeart/2016/7/layout/RepeatingBendingProcessNew"/>
    <dgm:cxn modelId="{4A24DAB2-6F4D-4E30-A143-8D638615C918}" type="presOf" srcId="{BC9D3718-7A1F-4C53-BD94-212B102C1312}" destId="{3256FF35-40B9-404C-BD2D-5CC9D9EC30F1}" srcOrd="1" destOrd="0" presId="urn:microsoft.com/office/officeart/2016/7/layout/RepeatingBendingProcessNew"/>
    <dgm:cxn modelId="{39BB7DB3-9105-470E-AF3D-D21507958206}" srcId="{BEE76671-B57B-44FB-B743-2DD25F40A591}" destId="{5B67E764-7725-4A8F-8292-2A4290781753}" srcOrd="2" destOrd="0" parTransId="{36A08272-C310-40F3-B119-BA9139447F54}" sibTransId="{20774BAB-4A46-42A2-A47F-79EECFC91CCC}"/>
    <dgm:cxn modelId="{5E82FCB6-EE53-49B4-A955-50E18567A466}" type="presOf" srcId="{20774BAB-4A46-42A2-A47F-79EECFC91CCC}" destId="{DEE1954E-92BA-47F7-875D-F6070B664F23}" srcOrd="0" destOrd="0" presId="urn:microsoft.com/office/officeart/2016/7/layout/RepeatingBendingProcessNew"/>
    <dgm:cxn modelId="{E69202C3-589A-4D75-ACBC-0409BE555677}" srcId="{BEE76671-B57B-44FB-B743-2DD25F40A591}" destId="{365F6231-630E-4502-8E30-D230B505125E}" srcOrd="0" destOrd="0" parTransId="{02535952-269A-472B-870D-A57478B1B3D6}" sibTransId="{2C908BBB-AAF7-4BE4-97DE-141EBBA79C2F}"/>
    <dgm:cxn modelId="{C838D7F9-787F-4BF3-B8A8-5F4793058CDB}" type="presOf" srcId="{546A72A2-9E90-4590-80C4-86E833D151AE}" destId="{7BD1B98B-A7BC-4DAC-BBD7-5B0245B5FF9D}" srcOrd="1" destOrd="0" presId="urn:microsoft.com/office/officeart/2016/7/layout/RepeatingBendingProcessNew"/>
    <dgm:cxn modelId="{F9C391FB-9DC8-472C-8203-6ABED8F3DB90}" type="presOf" srcId="{2C908BBB-AAF7-4BE4-97DE-141EBBA79C2F}" destId="{10423CCC-19F1-4A79-85CB-D34E6F8B65FE}" srcOrd="1" destOrd="0" presId="urn:microsoft.com/office/officeart/2016/7/layout/RepeatingBendingProcessNew"/>
    <dgm:cxn modelId="{663C8704-793F-4AA2-A52A-65789165DAFD}" type="presParOf" srcId="{134ADC8B-51E8-43B9-8F7D-99BA4CE3738C}" destId="{6E93BC80-782B-4EFA-9E45-D86AC7461970}" srcOrd="0" destOrd="0" presId="urn:microsoft.com/office/officeart/2016/7/layout/RepeatingBendingProcessNew"/>
    <dgm:cxn modelId="{C34B4FDB-EB8A-43C6-AB13-50F9AEAE2FDC}" type="presParOf" srcId="{134ADC8B-51E8-43B9-8F7D-99BA4CE3738C}" destId="{3120D74A-B129-4D10-8EA6-956B60DDDBD5}" srcOrd="1" destOrd="0" presId="urn:microsoft.com/office/officeart/2016/7/layout/RepeatingBendingProcessNew"/>
    <dgm:cxn modelId="{3FE7FD6B-BD17-40E5-A1E3-496760CC1E27}" type="presParOf" srcId="{3120D74A-B129-4D10-8EA6-956B60DDDBD5}" destId="{10423CCC-19F1-4A79-85CB-D34E6F8B65FE}" srcOrd="0" destOrd="0" presId="urn:microsoft.com/office/officeart/2016/7/layout/RepeatingBendingProcessNew"/>
    <dgm:cxn modelId="{38768AA8-BA5A-4788-BDB9-76A5509DFF81}" type="presParOf" srcId="{134ADC8B-51E8-43B9-8F7D-99BA4CE3738C}" destId="{6D9EB54A-F8B3-4BFD-AB98-FD34D2DF43FC}" srcOrd="2" destOrd="0" presId="urn:microsoft.com/office/officeart/2016/7/layout/RepeatingBendingProcessNew"/>
    <dgm:cxn modelId="{86C24AF0-020F-4BEE-8B5A-EF5B557EA7BA}" type="presParOf" srcId="{134ADC8B-51E8-43B9-8F7D-99BA4CE3738C}" destId="{E62F774D-36DD-42FA-AE59-24A995BA11D8}" srcOrd="3" destOrd="0" presId="urn:microsoft.com/office/officeart/2016/7/layout/RepeatingBendingProcessNew"/>
    <dgm:cxn modelId="{E1DDB8F0-B68A-434A-A6D0-B37BF16EC0B9}" type="presParOf" srcId="{E62F774D-36DD-42FA-AE59-24A995BA11D8}" destId="{7BD1B98B-A7BC-4DAC-BBD7-5B0245B5FF9D}" srcOrd="0" destOrd="0" presId="urn:microsoft.com/office/officeart/2016/7/layout/RepeatingBendingProcessNew"/>
    <dgm:cxn modelId="{78567253-7758-43B7-8976-DD3A75633D42}" type="presParOf" srcId="{134ADC8B-51E8-43B9-8F7D-99BA4CE3738C}" destId="{35FDFCE1-FA1D-44F0-92F4-91B39EF55360}" srcOrd="4" destOrd="0" presId="urn:microsoft.com/office/officeart/2016/7/layout/RepeatingBendingProcessNew"/>
    <dgm:cxn modelId="{D4A9DF9A-C6B1-4C5B-8E25-9083C1EE372C}" type="presParOf" srcId="{134ADC8B-51E8-43B9-8F7D-99BA4CE3738C}" destId="{DEE1954E-92BA-47F7-875D-F6070B664F23}" srcOrd="5" destOrd="0" presId="urn:microsoft.com/office/officeart/2016/7/layout/RepeatingBendingProcessNew"/>
    <dgm:cxn modelId="{DBDF3D5B-2FCD-41B5-ACF9-4AE1AB522935}" type="presParOf" srcId="{DEE1954E-92BA-47F7-875D-F6070B664F23}" destId="{36FD8E44-73D3-482A-A7DC-1525003A7CF2}" srcOrd="0" destOrd="0" presId="urn:microsoft.com/office/officeart/2016/7/layout/RepeatingBendingProcessNew"/>
    <dgm:cxn modelId="{A07824A5-08A1-4167-A9B0-8A4526194F13}" type="presParOf" srcId="{134ADC8B-51E8-43B9-8F7D-99BA4CE3738C}" destId="{727FC47A-8DE1-403F-BEE2-C5F314978D58}" srcOrd="6" destOrd="0" presId="urn:microsoft.com/office/officeart/2016/7/layout/RepeatingBendingProcessNew"/>
    <dgm:cxn modelId="{83FE3B0F-4411-461E-9EC9-617EE551C069}" type="presParOf" srcId="{134ADC8B-51E8-43B9-8F7D-99BA4CE3738C}" destId="{862E74F9-0BF7-4C0F-B7EF-E13DA3C04766}" srcOrd="7" destOrd="0" presId="urn:microsoft.com/office/officeart/2016/7/layout/RepeatingBendingProcessNew"/>
    <dgm:cxn modelId="{435937C9-0615-4390-A2E8-41C50D73F327}" type="presParOf" srcId="{862E74F9-0BF7-4C0F-B7EF-E13DA3C04766}" destId="{3256FF35-40B9-404C-BD2D-5CC9D9EC30F1}" srcOrd="0" destOrd="0" presId="urn:microsoft.com/office/officeart/2016/7/layout/RepeatingBendingProcessNew"/>
    <dgm:cxn modelId="{5F23D55B-FC26-4943-9D84-12EBA7EBB22B}" type="presParOf" srcId="{134ADC8B-51E8-43B9-8F7D-99BA4CE3738C}" destId="{8B209AAE-2628-4EEC-8FF6-CC055D2FD68B}"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FC0411-773F-4088-B9C7-F28196240747}" type="doc">
      <dgm:prSet loTypeId="urn:microsoft.com/office/officeart/2005/8/layout/hierarchy1" loCatId="hierarchy" qsTypeId="urn:microsoft.com/office/officeart/2005/8/quickstyle/simple4" qsCatId="simple" csTypeId="urn:microsoft.com/office/officeart/2005/8/colors/accent2_2" csCatId="accent2" phldr="1"/>
      <dgm:spPr/>
      <dgm:t>
        <a:bodyPr/>
        <a:lstStyle/>
        <a:p>
          <a:endParaRPr lang="en-US"/>
        </a:p>
      </dgm:t>
    </dgm:pt>
    <dgm:pt modelId="{EA6542A3-9BF8-40EE-8EC8-78D9C60E2355}">
      <dgm:prSet custT="1"/>
      <dgm:spPr/>
      <dgm:t>
        <a:bodyPr/>
        <a:lstStyle/>
        <a:p>
          <a:r>
            <a:rPr lang="ru-RU" sz="1200" dirty="0" err="1">
              <a:solidFill>
                <a:schemeClr val="tx1"/>
              </a:solidFill>
            </a:rPr>
            <a:t>Балалар</a:t>
          </a:r>
          <a:r>
            <a:rPr lang="ru-RU" sz="1200" dirty="0">
              <a:solidFill>
                <a:schemeClr val="tx1"/>
              </a:solidFill>
            </a:rPr>
            <a:t> мен </a:t>
          </a:r>
          <a:r>
            <a:rPr lang="ru-RU" sz="1200" dirty="0" err="1">
              <a:solidFill>
                <a:schemeClr val="tx1"/>
              </a:solidFill>
            </a:rPr>
            <a:t>жеткіншектерде</a:t>
          </a:r>
          <a:r>
            <a:rPr lang="ru-RU" sz="1200" dirty="0">
              <a:solidFill>
                <a:schemeClr val="tx1"/>
              </a:solidFill>
            </a:rPr>
            <a:t> ПТСБ </a:t>
          </a:r>
          <a:r>
            <a:rPr lang="ru-RU" sz="1200" dirty="0" err="1">
              <a:solidFill>
                <a:schemeClr val="tx1"/>
              </a:solidFill>
            </a:rPr>
            <a:t>клиникалық</a:t>
          </a:r>
          <a:r>
            <a:rPr lang="ru-RU" sz="1200" dirty="0">
              <a:solidFill>
                <a:schemeClr val="tx1"/>
              </a:solidFill>
            </a:rPr>
            <a:t> </a:t>
          </a:r>
          <a:r>
            <a:rPr lang="ru-RU" sz="1200" dirty="0" err="1">
              <a:solidFill>
                <a:schemeClr val="tx1"/>
              </a:solidFill>
            </a:rPr>
            <a:t>кескіні</a:t>
          </a:r>
          <a:r>
            <a:rPr lang="ru-RU" sz="1200" dirty="0">
              <a:solidFill>
                <a:schemeClr val="tx1"/>
              </a:solidFill>
            </a:rPr>
            <a:t> </a:t>
          </a:r>
          <a:r>
            <a:rPr lang="ru-RU" sz="1200" dirty="0" err="1">
              <a:solidFill>
                <a:schemeClr val="tx1"/>
              </a:solidFill>
            </a:rPr>
            <a:t>жастарына</a:t>
          </a:r>
          <a:r>
            <a:rPr lang="ru-RU" sz="1200" dirty="0">
              <a:solidFill>
                <a:schemeClr val="tx1"/>
              </a:solidFill>
            </a:rPr>
            <a:t> </a:t>
          </a:r>
          <a:r>
            <a:rPr lang="ru-RU" sz="1200" dirty="0" err="1">
              <a:solidFill>
                <a:schemeClr val="tx1"/>
              </a:solidFill>
            </a:rPr>
            <a:t>байланысты</a:t>
          </a:r>
          <a:r>
            <a:rPr lang="ru-RU" sz="1200" dirty="0">
              <a:solidFill>
                <a:schemeClr val="tx1"/>
              </a:solidFill>
            </a:rPr>
            <a:t> </a:t>
          </a:r>
          <a:r>
            <a:rPr lang="ru-RU" sz="1200" dirty="0" err="1">
              <a:solidFill>
                <a:schemeClr val="tx1"/>
              </a:solidFill>
            </a:rPr>
            <a:t>болады</a:t>
          </a:r>
          <a:r>
            <a:rPr lang="ru-RU" sz="1200" dirty="0">
              <a:solidFill>
                <a:schemeClr val="tx1"/>
              </a:solidFill>
            </a:rPr>
            <a:t>. ПТСБ </a:t>
          </a:r>
          <a:r>
            <a:rPr lang="ru-RU" sz="1200" dirty="0" err="1">
              <a:solidFill>
                <a:schemeClr val="tx1"/>
              </a:solidFill>
            </a:rPr>
            <a:t>ауырлығы</a:t>
          </a:r>
          <a:r>
            <a:rPr lang="ru-RU" sz="1200" dirty="0">
              <a:solidFill>
                <a:schemeClr val="tx1"/>
              </a:solidFill>
            </a:rPr>
            <a:t> аз </a:t>
          </a:r>
          <a:r>
            <a:rPr lang="ru-RU" sz="1200" dirty="0" err="1">
              <a:solidFill>
                <a:schemeClr val="tx1"/>
              </a:solidFill>
            </a:rPr>
            <a:t>немесе</a:t>
          </a:r>
          <a:r>
            <a:rPr lang="ru-RU" sz="1200" dirty="0">
              <a:solidFill>
                <a:schemeClr val="tx1"/>
              </a:solidFill>
            </a:rPr>
            <a:t> </a:t>
          </a:r>
          <a:r>
            <a:rPr lang="ru-RU" sz="1200" dirty="0" err="1">
              <a:solidFill>
                <a:schemeClr val="tx1"/>
              </a:solidFill>
            </a:rPr>
            <a:t>көп</a:t>
          </a:r>
          <a:r>
            <a:rPr lang="ru-RU" sz="1200" dirty="0">
              <a:solidFill>
                <a:schemeClr val="tx1"/>
              </a:solidFill>
            </a:rPr>
            <a:t> </a:t>
          </a:r>
          <a:r>
            <a:rPr lang="ru-RU" sz="1200" dirty="0" err="1">
              <a:solidFill>
                <a:schemeClr val="tx1"/>
              </a:solidFill>
            </a:rPr>
            <a:t>деңгейде</a:t>
          </a:r>
          <a:r>
            <a:rPr lang="ru-RU" sz="1200" dirty="0">
              <a:solidFill>
                <a:schemeClr val="tx1"/>
              </a:solidFill>
            </a:rPr>
            <a:t> </a:t>
          </a:r>
          <a:r>
            <a:rPr lang="ru-RU" sz="1200" dirty="0" err="1">
              <a:solidFill>
                <a:schemeClr val="tx1"/>
              </a:solidFill>
            </a:rPr>
            <a:t>байқалуы</a:t>
          </a:r>
          <a:r>
            <a:rPr lang="ru-RU" sz="1200" dirty="0">
              <a:solidFill>
                <a:schemeClr val="tx1"/>
              </a:solidFill>
            </a:rPr>
            <a:t> </a:t>
          </a:r>
          <a:r>
            <a:rPr lang="ru-RU" sz="1200" dirty="0" err="1">
              <a:solidFill>
                <a:schemeClr val="tx1"/>
              </a:solidFill>
            </a:rPr>
            <a:t>мүмкін</a:t>
          </a:r>
          <a:r>
            <a:rPr lang="ru-RU" sz="1200" dirty="0">
              <a:solidFill>
                <a:schemeClr val="tx1"/>
              </a:solidFill>
            </a:rPr>
            <a:t>, </a:t>
          </a:r>
          <a:r>
            <a:rPr lang="ru-RU" sz="1200" dirty="0" err="1">
              <a:solidFill>
                <a:schemeClr val="tx1"/>
              </a:solidFill>
            </a:rPr>
            <a:t>ол</a:t>
          </a:r>
          <a:r>
            <a:rPr lang="ru-RU" sz="1200" dirty="0">
              <a:solidFill>
                <a:schemeClr val="tx1"/>
              </a:solidFill>
            </a:rPr>
            <a:t> </a:t>
          </a:r>
          <a:r>
            <a:rPr lang="ru-RU" sz="1200" dirty="0" err="1">
              <a:solidFill>
                <a:schemeClr val="tx1"/>
              </a:solidFill>
            </a:rPr>
            <a:t>индивидтің</a:t>
          </a:r>
          <a:r>
            <a:rPr lang="ru-RU" sz="1200" dirty="0">
              <a:solidFill>
                <a:schemeClr val="tx1"/>
              </a:solidFill>
            </a:rPr>
            <a:t> </a:t>
          </a:r>
          <a:r>
            <a:rPr lang="ru-RU" sz="1200" dirty="0" err="1">
              <a:solidFill>
                <a:schemeClr val="tx1"/>
              </a:solidFill>
            </a:rPr>
            <a:t>жеке</a:t>
          </a:r>
          <a:r>
            <a:rPr lang="ru-RU" sz="1200" dirty="0">
              <a:solidFill>
                <a:schemeClr val="tx1"/>
              </a:solidFill>
            </a:rPr>
            <a:t> </a:t>
          </a:r>
          <a:r>
            <a:rPr lang="ru-RU" sz="1200" dirty="0" err="1">
              <a:solidFill>
                <a:schemeClr val="tx1"/>
              </a:solidFill>
            </a:rPr>
            <a:t>ерекшеліктері</a:t>
          </a:r>
          <a:r>
            <a:rPr lang="ru-RU" sz="1200" dirty="0">
              <a:solidFill>
                <a:schemeClr val="tx1"/>
              </a:solidFill>
            </a:rPr>
            <a:t> мен </a:t>
          </a:r>
          <a:r>
            <a:rPr lang="ru-RU" sz="1200" dirty="0" err="1">
              <a:solidFill>
                <a:schemeClr val="tx1"/>
              </a:solidFill>
            </a:rPr>
            <a:t>генетикалық</a:t>
          </a:r>
          <a:r>
            <a:rPr lang="ru-RU" sz="1200" dirty="0">
              <a:solidFill>
                <a:schemeClr val="tx1"/>
              </a:solidFill>
            </a:rPr>
            <a:t> </a:t>
          </a:r>
          <a:r>
            <a:rPr lang="ru-RU" sz="1200" dirty="0" err="1">
              <a:solidFill>
                <a:schemeClr val="tx1"/>
              </a:solidFill>
            </a:rPr>
            <a:t>бейімділігіне</a:t>
          </a:r>
          <a:r>
            <a:rPr lang="ru-RU" sz="1200" dirty="0">
              <a:solidFill>
                <a:schemeClr val="tx1"/>
              </a:solidFill>
            </a:rPr>
            <a:t> </a:t>
          </a:r>
          <a:r>
            <a:rPr lang="ru-RU" sz="1200" dirty="0" err="1">
              <a:solidFill>
                <a:schemeClr val="tx1"/>
              </a:solidFill>
            </a:rPr>
            <a:t>байланысты</a:t>
          </a:r>
          <a:r>
            <a:rPr lang="ru-RU" sz="1200" dirty="0">
              <a:solidFill>
                <a:schemeClr val="tx1"/>
              </a:solidFill>
            </a:rPr>
            <a:t> </a:t>
          </a:r>
          <a:r>
            <a:rPr lang="ru-RU" sz="1200" dirty="0" err="1">
              <a:solidFill>
                <a:schemeClr val="tx1"/>
              </a:solidFill>
            </a:rPr>
            <a:t>болады</a:t>
          </a:r>
          <a:r>
            <a:rPr lang="ru-RU" sz="1200" dirty="0">
              <a:solidFill>
                <a:schemeClr val="tx1"/>
              </a:solidFill>
            </a:rPr>
            <a:t>. </a:t>
          </a:r>
          <a:r>
            <a:rPr lang="ru-RU" sz="1200" dirty="0" err="1">
              <a:solidFill>
                <a:schemeClr val="tx1"/>
              </a:solidFill>
            </a:rPr>
            <a:t>Синдромның</a:t>
          </a:r>
          <a:r>
            <a:rPr lang="ru-RU" sz="1200" dirty="0">
              <a:solidFill>
                <a:schemeClr val="tx1"/>
              </a:solidFill>
            </a:rPr>
            <a:t> </a:t>
          </a:r>
          <a:r>
            <a:rPr lang="ru-RU" sz="1200" dirty="0" err="1">
              <a:solidFill>
                <a:schemeClr val="tx1"/>
              </a:solidFill>
            </a:rPr>
            <a:t>болуы</a:t>
          </a:r>
          <a:r>
            <a:rPr lang="ru-RU" sz="1200" dirty="0">
              <a:solidFill>
                <a:schemeClr val="tx1"/>
              </a:solidFill>
            </a:rPr>
            <a:t> да </a:t>
          </a:r>
          <a:r>
            <a:rPr lang="ru-RU" sz="1200" dirty="0" err="1">
              <a:solidFill>
                <a:schemeClr val="tx1"/>
              </a:solidFill>
            </a:rPr>
            <a:t>психотравманың</a:t>
          </a:r>
          <a:r>
            <a:rPr lang="ru-RU" sz="1200" dirty="0">
              <a:solidFill>
                <a:schemeClr val="tx1"/>
              </a:solidFill>
            </a:rPr>
            <a:t> </a:t>
          </a:r>
          <a:r>
            <a:rPr lang="ru-RU" sz="1200" dirty="0" err="1">
              <a:solidFill>
                <a:schemeClr val="tx1"/>
              </a:solidFill>
            </a:rPr>
            <a:t>ауырлық</a:t>
          </a:r>
          <a:r>
            <a:rPr lang="ru-RU" sz="1200" dirty="0">
              <a:solidFill>
                <a:schemeClr val="tx1"/>
              </a:solidFill>
            </a:rPr>
            <a:t> </a:t>
          </a:r>
          <a:r>
            <a:rPr lang="ru-RU" sz="1200" dirty="0" err="1">
              <a:solidFill>
                <a:schemeClr val="tx1"/>
              </a:solidFill>
            </a:rPr>
            <a:t>деңгейі</a:t>
          </a:r>
          <a:r>
            <a:rPr lang="ru-RU" sz="1200" dirty="0">
              <a:solidFill>
                <a:schemeClr val="tx1"/>
              </a:solidFill>
            </a:rPr>
            <a:t> мен </a:t>
          </a:r>
          <a:r>
            <a:rPr lang="ru-RU" sz="1200" dirty="0" err="1">
              <a:solidFill>
                <a:schemeClr val="tx1"/>
              </a:solidFill>
            </a:rPr>
            <a:t>терапияға</a:t>
          </a:r>
          <a:r>
            <a:rPr lang="ru-RU" sz="1200" dirty="0">
              <a:solidFill>
                <a:schemeClr val="tx1"/>
              </a:solidFill>
            </a:rPr>
            <a:t> </a:t>
          </a:r>
          <a:r>
            <a:rPr lang="ru-RU" sz="1200" dirty="0" err="1">
              <a:solidFill>
                <a:schemeClr val="tx1"/>
              </a:solidFill>
            </a:rPr>
            <a:t>жауап</a:t>
          </a:r>
          <a:r>
            <a:rPr lang="ru-RU" sz="1200" dirty="0">
              <a:solidFill>
                <a:schemeClr val="tx1"/>
              </a:solidFill>
            </a:rPr>
            <a:t> беру </a:t>
          </a:r>
          <a:r>
            <a:rPr lang="ru-RU" sz="1200" dirty="0" err="1">
              <a:solidFill>
                <a:schemeClr val="tx1"/>
              </a:solidFill>
            </a:rPr>
            <a:t>реакциясына</a:t>
          </a:r>
          <a:r>
            <a:rPr lang="ru-RU" sz="1200" dirty="0">
              <a:solidFill>
                <a:schemeClr val="tx1"/>
              </a:solidFill>
            </a:rPr>
            <a:t> да </a:t>
          </a:r>
          <a:r>
            <a:rPr lang="ru-RU" sz="1200" dirty="0" err="1">
              <a:solidFill>
                <a:schemeClr val="tx1"/>
              </a:solidFill>
            </a:rPr>
            <a:t>тәуелді</a:t>
          </a:r>
          <a:r>
            <a:rPr lang="ru-RU" sz="1200" dirty="0">
              <a:solidFill>
                <a:schemeClr val="tx1"/>
              </a:solidFill>
            </a:rPr>
            <a:t> </a:t>
          </a:r>
          <a:r>
            <a:rPr lang="ru-RU" sz="1200" dirty="0" err="1">
              <a:solidFill>
                <a:schemeClr val="tx1"/>
              </a:solidFill>
            </a:rPr>
            <a:t>болады</a:t>
          </a:r>
          <a:r>
            <a:rPr lang="ru-RU" sz="1200" dirty="0">
              <a:solidFill>
                <a:schemeClr val="tx1"/>
              </a:solidFill>
            </a:rPr>
            <a:t>.</a:t>
          </a:r>
          <a:endParaRPr lang="en-US" sz="1200" dirty="0">
            <a:solidFill>
              <a:schemeClr val="tx1"/>
            </a:solidFill>
          </a:endParaRPr>
        </a:p>
      </dgm:t>
    </dgm:pt>
    <dgm:pt modelId="{79A070F1-FA97-4AB5-B4A4-C52C4EAC3C33}" type="parTrans" cxnId="{80A53414-1175-4B50-BC7A-14DABE0AE79F}">
      <dgm:prSet/>
      <dgm:spPr/>
      <dgm:t>
        <a:bodyPr/>
        <a:lstStyle/>
        <a:p>
          <a:endParaRPr lang="en-US"/>
        </a:p>
      </dgm:t>
    </dgm:pt>
    <dgm:pt modelId="{A8C9D809-53F5-4725-B732-885A65359F89}" type="sibTrans" cxnId="{80A53414-1175-4B50-BC7A-14DABE0AE79F}">
      <dgm:prSet/>
      <dgm:spPr/>
      <dgm:t>
        <a:bodyPr/>
        <a:lstStyle/>
        <a:p>
          <a:endParaRPr lang="en-US"/>
        </a:p>
      </dgm:t>
    </dgm:pt>
    <dgm:pt modelId="{2C8EE1EC-5174-43DA-8CA2-FE8A5C07E2B0}">
      <dgm:prSet custT="1"/>
      <dgm:spPr/>
      <dgm:t>
        <a:bodyPr/>
        <a:lstStyle/>
        <a:p>
          <a:r>
            <a:rPr lang="ru-RU" sz="1400" dirty="0"/>
            <a:t>ПТСБ </a:t>
          </a:r>
          <a:r>
            <a:rPr lang="ru-RU" sz="1400" dirty="0" err="1"/>
            <a:t>кезінде</a:t>
          </a:r>
          <a:r>
            <a:rPr lang="ru-RU" sz="1400" dirty="0"/>
            <a:t> </a:t>
          </a:r>
          <a:r>
            <a:rPr lang="ru-RU" sz="1400" dirty="0" err="1"/>
            <a:t>мидың</a:t>
          </a:r>
          <a:r>
            <a:rPr lang="ru-RU" sz="1400" dirty="0"/>
            <a:t> </a:t>
          </a:r>
          <a:r>
            <a:rPr lang="ru-RU" sz="1400" dirty="0" err="1"/>
            <a:t>қызметі</a:t>
          </a:r>
          <a:r>
            <a:rPr lang="ru-RU" sz="1400" dirty="0"/>
            <a:t> </a:t>
          </a:r>
          <a:r>
            <a:rPr lang="ru-RU" sz="1400" dirty="0" err="1"/>
            <a:t>және</a:t>
          </a:r>
          <a:r>
            <a:rPr lang="ru-RU" sz="1400" dirty="0"/>
            <a:t> </a:t>
          </a:r>
          <a:r>
            <a:rPr lang="ru-RU" sz="1400" dirty="0" err="1"/>
            <a:t>эндокриндық</a:t>
          </a:r>
          <a:r>
            <a:rPr lang="ru-RU" sz="1400" dirty="0"/>
            <a:t> (</a:t>
          </a:r>
          <a:r>
            <a:rPr lang="ru-RU" sz="1400" dirty="0" err="1"/>
            <a:t>гормоналдық</a:t>
          </a:r>
          <a:r>
            <a:rPr lang="ru-RU" sz="1400" dirty="0"/>
            <a:t>) </a:t>
          </a:r>
          <a:r>
            <a:rPr lang="ru-RU" sz="1400" dirty="0" err="1"/>
            <a:t>жүйенің</a:t>
          </a:r>
          <a:r>
            <a:rPr lang="ru-RU" sz="1400" dirty="0"/>
            <a:t> </a:t>
          </a:r>
          <a:r>
            <a:rPr lang="ru-RU" sz="1400" dirty="0" err="1"/>
            <a:t>қызметі</a:t>
          </a:r>
          <a:r>
            <a:rPr lang="ru-RU" sz="1400" dirty="0"/>
            <a:t> </a:t>
          </a:r>
          <a:r>
            <a:rPr lang="ru-RU" sz="1400" dirty="0" err="1"/>
            <a:t>бұзылады</a:t>
          </a:r>
          <a:r>
            <a:rPr lang="ru-RU" sz="1400" dirty="0"/>
            <a:t>, </a:t>
          </a:r>
          <a:r>
            <a:rPr lang="ru-RU" sz="1400" dirty="0" err="1"/>
            <a:t>ол</a:t>
          </a:r>
          <a:r>
            <a:rPr lang="ru-RU" sz="1400" dirty="0"/>
            <a:t> </a:t>
          </a:r>
          <a:r>
            <a:rPr lang="ru-RU" sz="1400" dirty="0" err="1"/>
            <a:t>адамның</a:t>
          </a:r>
          <a:r>
            <a:rPr lang="ru-RU" sz="1400" dirty="0"/>
            <a:t> </a:t>
          </a:r>
          <a:r>
            <a:rPr lang="ru-RU" sz="1400" dirty="0" err="1"/>
            <a:t>денсаулығына</a:t>
          </a:r>
          <a:r>
            <a:rPr lang="ru-RU" sz="1400" dirty="0"/>
            <a:t>, </a:t>
          </a:r>
          <a:r>
            <a:rPr lang="ru-RU" sz="1400" dirty="0" err="1"/>
            <a:t>оның</a:t>
          </a:r>
          <a:r>
            <a:rPr lang="ru-RU" sz="1400" dirty="0"/>
            <a:t> </a:t>
          </a:r>
          <a:r>
            <a:rPr lang="ru-RU" sz="1400" dirty="0" err="1"/>
            <a:t>мінезіне</a:t>
          </a:r>
          <a:r>
            <a:rPr lang="ru-RU" sz="1400" dirty="0"/>
            <a:t> </a:t>
          </a:r>
          <a:r>
            <a:rPr lang="ru-RU" sz="1400" dirty="0" err="1"/>
            <a:t>және</a:t>
          </a:r>
          <a:r>
            <a:rPr lang="ru-RU" sz="1400" dirty="0"/>
            <a:t> </a:t>
          </a:r>
          <a:r>
            <a:rPr lang="ru-RU" sz="1400" dirty="0" err="1"/>
            <a:t>эмоциялық</a:t>
          </a:r>
          <a:r>
            <a:rPr lang="ru-RU" sz="1400" dirty="0"/>
            <a:t> </a:t>
          </a:r>
          <a:r>
            <a:rPr lang="ru-RU" sz="1400" dirty="0" err="1"/>
            <a:t>жағдайына</a:t>
          </a:r>
          <a:r>
            <a:rPr lang="ru-RU" sz="1400" dirty="0"/>
            <a:t> </a:t>
          </a:r>
          <a:r>
            <a:rPr lang="ru-RU" sz="1400" dirty="0" err="1"/>
            <a:t>қатты</a:t>
          </a:r>
          <a:r>
            <a:rPr lang="ru-RU" sz="1400" dirty="0"/>
            <a:t> </a:t>
          </a:r>
          <a:r>
            <a:rPr lang="ru-RU" sz="1400" dirty="0" err="1"/>
            <a:t>кері</a:t>
          </a:r>
          <a:r>
            <a:rPr lang="ru-RU" sz="1400" dirty="0"/>
            <a:t> </a:t>
          </a:r>
          <a:r>
            <a:rPr lang="ru-RU" sz="1400" dirty="0" err="1"/>
            <a:t>әсер</a:t>
          </a:r>
          <a:r>
            <a:rPr lang="ru-RU" sz="1400" dirty="0"/>
            <a:t> </a:t>
          </a:r>
          <a:r>
            <a:rPr lang="ru-RU" sz="1400" dirty="0" err="1"/>
            <a:t>етеді</a:t>
          </a:r>
          <a:r>
            <a:rPr lang="ru-RU" sz="1300" dirty="0"/>
            <a:t>.</a:t>
          </a:r>
          <a:endParaRPr lang="en-US" sz="1300" dirty="0"/>
        </a:p>
      </dgm:t>
    </dgm:pt>
    <dgm:pt modelId="{5C967A4A-9387-4C2C-9D1C-22CF415D1AC3}" type="parTrans" cxnId="{81934851-0291-441F-AB0C-832916B15FFD}">
      <dgm:prSet/>
      <dgm:spPr/>
      <dgm:t>
        <a:bodyPr/>
        <a:lstStyle/>
        <a:p>
          <a:endParaRPr lang="en-US"/>
        </a:p>
      </dgm:t>
    </dgm:pt>
    <dgm:pt modelId="{9A250EEA-7F04-4F1F-9E16-D44E0CED4222}" type="sibTrans" cxnId="{81934851-0291-441F-AB0C-832916B15FFD}">
      <dgm:prSet/>
      <dgm:spPr/>
      <dgm:t>
        <a:bodyPr/>
        <a:lstStyle/>
        <a:p>
          <a:endParaRPr lang="en-US"/>
        </a:p>
      </dgm:t>
    </dgm:pt>
    <dgm:pt modelId="{D262576C-4ED0-4EC2-9EB9-23E7207EC527}">
      <dgm:prSet custT="1"/>
      <dgm:spPr/>
      <dgm:t>
        <a:bodyPr/>
        <a:lstStyle/>
        <a:p>
          <a:r>
            <a:rPr lang="ru-RU" sz="1400" dirty="0"/>
            <a:t>Стресс </a:t>
          </a:r>
          <a:r>
            <a:rPr lang="ru-RU" sz="1400" dirty="0" err="1"/>
            <a:t>гормондарының</a:t>
          </a:r>
          <a:r>
            <a:rPr lang="ru-RU" sz="1400" dirty="0"/>
            <a:t> </a:t>
          </a:r>
          <a:r>
            <a:rPr lang="ru-RU" sz="1400" dirty="0" err="1"/>
            <a:t>жоғары</a:t>
          </a:r>
          <a:r>
            <a:rPr lang="ru-RU" sz="1400" dirty="0"/>
            <a:t> </a:t>
          </a:r>
          <a:r>
            <a:rPr lang="ru-RU" sz="1400" dirty="0" err="1"/>
            <a:t>концентрациясы</a:t>
          </a:r>
          <a:r>
            <a:rPr lang="ru-RU" sz="1400" dirty="0"/>
            <a:t> (</a:t>
          </a:r>
          <a:r>
            <a:rPr lang="ru-RU" sz="1400" dirty="0" err="1"/>
            <a:t>картизол</a:t>
          </a:r>
          <a:r>
            <a:rPr lang="ru-RU" sz="1400" dirty="0"/>
            <a:t>) </a:t>
          </a:r>
          <a:r>
            <a:rPr lang="ru-RU" sz="1400" dirty="0" err="1"/>
            <a:t>және</a:t>
          </a:r>
          <a:r>
            <a:rPr lang="ru-RU" sz="1400" dirty="0"/>
            <a:t> </a:t>
          </a:r>
          <a:r>
            <a:rPr lang="ru-RU" sz="1400" dirty="0" err="1"/>
            <a:t>қуаныш</a:t>
          </a:r>
          <a:r>
            <a:rPr lang="ru-RU" sz="1400" dirty="0"/>
            <a:t> </a:t>
          </a:r>
          <a:r>
            <a:rPr lang="ru-RU" sz="1400" dirty="0" err="1"/>
            <a:t>гормондарының</a:t>
          </a:r>
          <a:r>
            <a:rPr lang="ru-RU" sz="1400" dirty="0"/>
            <a:t> </a:t>
          </a:r>
          <a:r>
            <a:rPr lang="ru-RU" sz="1400" dirty="0" err="1"/>
            <a:t>төменгі</a:t>
          </a:r>
          <a:r>
            <a:rPr lang="ru-RU" sz="1400" dirty="0"/>
            <a:t> </a:t>
          </a:r>
          <a:r>
            <a:rPr lang="ru-RU" sz="1400" dirty="0" err="1"/>
            <a:t>концентрациясы</a:t>
          </a:r>
          <a:r>
            <a:rPr lang="ru-RU" sz="1400" dirty="0"/>
            <a:t>, </a:t>
          </a:r>
          <a:r>
            <a:rPr lang="ru-RU" sz="1400" dirty="0" err="1"/>
            <a:t>тіпті</a:t>
          </a:r>
          <a:r>
            <a:rPr lang="ru-RU" sz="1400" dirty="0"/>
            <a:t> </a:t>
          </a:r>
          <a:r>
            <a:rPr lang="ru-RU" sz="1400" dirty="0" err="1"/>
            <a:t>күйзелістік</a:t>
          </a:r>
          <a:r>
            <a:rPr lang="ru-RU" sz="1400" dirty="0"/>
            <a:t> </a:t>
          </a:r>
          <a:r>
            <a:rPr lang="ru-RU" sz="1400" dirty="0" err="1"/>
            <a:t>жағдай</a:t>
          </a:r>
          <a:r>
            <a:rPr lang="ru-RU" sz="1400" dirty="0"/>
            <a:t> мен </a:t>
          </a:r>
          <a:r>
            <a:rPr lang="ru-RU" sz="1400" dirty="0" err="1"/>
            <a:t>суицидтік</a:t>
          </a:r>
          <a:r>
            <a:rPr lang="ru-RU" sz="1400" dirty="0"/>
            <a:t> </a:t>
          </a:r>
          <a:r>
            <a:rPr lang="ru-RU" sz="1400" dirty="0" err="1"/>
            <a:t>ойларға</a:t>
          </a:r>
          <a:r>
            <a:rPr lang="ru-RU" sz="1400" dirty="0"/>
            <a:t> </a:t>
          </a:r>
          <a:r>
            <a:rPr lang="ru-RU" sz="1400" dirty="0" err="1"/>
            <a:t>дейін</a:t>
          </a:r>
          <a:r>
            <a:rPr lang="ru-RU" sz="1400" dirty="0"/>
            <a:t> </a:t>
          </a:r>
          <a:r>
            <a:rPr lang="ru-RU" sz="1400" dirty="0" err="1"/>
            <a:t>апатияның</a:t>
          </a:r>
          <a:r>
            <a:rPr lang="ru-RU" sz="1400" dirty="0"/>
            <a:t> </a:t>
          </a:r>
          <a:r>
            <a:rPr lang="ru-RU" sz="1400" dirty="0" err="1"/>
            <a:t>дамуына</a:t>
          </a:r>
          <a:r>
            <a:rPr lang="ru-RU" sz="1400" dirty="0"/>
            <a:t> </a:t>
          </a:r>
          <a:r>
            <a:rPr lang="ru-RU" sz="1400" dirty="0" err="1"/>
            <a:t>ықпал</a:t>
          </a:r>
          <a:r>
            <a:rPr lang="ru-RU" sz="1400" dirty="0"/>
            <a:t> </a:t>
          </a:r>
          <a:r>
            <a:rPr lang="ru-RU" sz="1400" dirty="0" err="1"/>
            <a:t>етеді</a:t>
          </a:r>
          <a:r>
            <a:rPr lang="ru-RU" sz="1400" dirty="0"/>
            <a:t>.</a:t>
          </a:r>
          <a:br>
            <a:rPr lang="ru-KZ" sz="1400" dirty="0"/>
          </a:br>
          <a:br>
            <a:rPr lang="ru-KZ" sz="1400" dirty="0"/>
          </a:br>
          <a:endParaRPr lang="en-US" sz="1400" dirty="0"/>
        </a:p>
      </dgm:t>
    </dgm:pt>
    <dgm:pt modelId="{41320932-B014-43B6-A7F5-BBEB7F1F8486}" type="parTrans" cxnId="{FDA2EAB0-B77E-471C-AF1D-B8FFDAA88AFA}">
      <dgm:prSet/>
      <dgm:spPr/>
      <dgm:t>
        <a:bodyPr/>
        <a:lstStyle/>
        <a:p>
          <a:endParaRPr lang="en-US"/>
        </a:p>
      </dgm:t>
    </dgm:pt>
    <dgm:pt modelId="{2427008C-24C2-458F-A5DD-78067B5B1AD2}" type="sibTrans" cxnId="{FDA2EAB0-B77E-471C-AF1D-B8FFDAA88AFA}">
      <dgm:prSet/>
      <dgm:spPr/>
      <dgm:t>
        <a:bodyPr/>
        <a:lstStyle/>
        <a:p>
          <a:endParaRPr lang="en-US"/>
        </a:p>
      </dgm:t>
    </dgm:pt>
    <dgm:pt modelId="{BEFB71D5-E5A5-4DB6-864A-57B29F12F1A2}" type="pres">
      <dgm:prSet presAssocID="{86FC0411-773F-4088-B9C7-F28196240747}" presName="hierChild1" presStyleCnt="0">
        <dgm:presLayoutVars>
          <dgm:chPref val="1"/>
          <dgm:dir/>
          <dgm:animOne val="branch"/>
          <dgm:animLvl val="lvl"/>
          <dgm:resizeHandles/>
        </dgm:presLayoutVars>
      </dgm:prSet>
      <dgm:spPr/>
    </dgm:pt>
    <dgm:pt modelId="{774D160D-4793-4BD0-A22E-B9F9A73C5303}" type="pres">
      <dgm:prSet presAssocID="{EA6542A3-9BF8-40EE-8EC8-78D9C60E2355}" presName="hierRoot1" presStyleCnt="0"/>
      <dgm:spPr/>
    </dgm:pt>
    <dgm:pt modelId="{14CEAFC3-B148-427A-9A9E-C297301EAAD4}" type="pres">
      <dgm:prSet presAssocID="{EA6542A3-9BF8-40EE-8EC8-78D9C60E2355}" presName="composite" presStyleCnt="0"/>
      <dgm:spPr/>
    </dgm:pt>
    <dgm:pt modelId="{32965872-4E5D-40D4-A715-77A12F081A9E}" type="pres">
      <dgm:prSet presAssocID="{EA6542A3-9BF8-40EE-8EC8-78D9C60E2355}" presName="background" presStyleLbl="node0" presStyleIdx="0" presStyleCnt="3"/>
      <dgm:spPr/>
    </dgm:pt>
    <dgm:pt modelId="{9AF5C636-0CB1-4212-BDC0-9D63BD404AE8}" type="pres">
      <dgm:prSet presAssocID="{EA6542A3-9BF8-40EE-8EC8-78D9C60E2355}" presName="text" presStyleLbl="fgAcc0" presStyleIdx="0" presStyleCnt="3" custScaleX="114282" custScaleY="118199">
        <dgm:presLayoutVars>
          <dgm:chPref val="3"/>
        </dgm:presLayoutVars>
      </dgm:prSet>
      <dgm:spPr/>
    </dgm:pt>
    <dgm:pt modelId="{AB7DFF7B-1369-4EAB-A2BF-0E14995E0EEF}" type="pres">
      <dgm:prSet presAssocID="{EA6542A3-9BF8-40EE-8EC8-78D9C60E2355}" presName="hierChild2" presStyleCnt="0"/>
      <dgm:spPr/>
    </dgm:pt>
    <dgm:pt modelId="{CFD35CDC-05F6-4482-8242-E87EF7D6F62A}" type="pres">
      <dgm:prSet presAssocID="{2C8EE1EC-5174-43DA-8CA2-FE8A5C07E2B0}" presName="hierRoot1" presStyleCnt="0"/>
      <dgm:spPr/>
    </dgm:pt>
    <dgm:pt modelId="{C81F4539-9482-4FF1-8610-31CA81294252}" type="pres">
      <dgm:prSet presAssocID="{2C8EE1EC-5174-43DA-8CA2-FE8A5C07E2B0}" presName="composite" presStyleCnt="0"/>
      <dgm:spPr/>
    </dgm:pt>
    <dgm:pt modelId="{DAD1B922-9727-434B-B67A-BC947459ED76}" type="pres">
      <dgm:prSet presAssocID="{2C8EE1EC-5174-43DA-8CA2-FE8A5C07E2B0}" presName="background" presStyleLbl="node0" presStyleIdx="1" presStyleCnt="3"/>
      <dgm:spPr/>
    </dgm:pt>
    <dgm:pt modelId="{5275792E-B353-46D7-AEFE-4879B3536B2A}" type="pres">
      <dgm:prSet presAssocID="{2C8EE1EC-5174-43DA-8CA2-FE8A5C07E2B0}" presName="text" presStyleLbl="fgAcc0" presStyleIdx="1" presStyleCnt="3" custScaleX="121116" custScaleY="120730">
        <dgm:presLayoutVars>
          <dgm:chPref val="3"/>
        </dgm:presLayoutVars>
      </dgm:prSet>
      <dgm:spPr/>
    </dgm:pt>
    <dgm:pt modelId="{AC31F354-6CD2-44D6-90B1-056D9C591755}" type="pres">
      <dgm:prSet presAssocID="{2C8EE1EC-5174-43DA-8CA2-FE8A5C07E2B0}" presName="hierChild2" presStyleCnt="0"/>
      <dgm:spPr/>
    </dgm:pt>
    <dgm:pt modelId="{0C8DB3F7-B594-4674-9373-9305E27BCF44}" type="pres">
      <dgm:prSet presAssocID="{D262576C-4ED0-4EC2-9EB9-23E7207EC527}" presName="hierRoot1" presStyleCnt="0"/>
      <dgm:spPr/>
    </dgm:pt>
    <dgm:pt modelId="{AC566A1F-BD49-4024-9919-8FFEBCAE4485}" type="pres">
      <dgm:prSet presAssocID="{D262576C-4ED0-4EC2-9EB9-23E7207EC527}" presName="composite" presStyleCnt="0"/>
      <dgm:spPr/>
    </dgm:pt>
    <dgm:pt modelId="{9F252471-E19A-49EA-A82D-0C92FCC66D6F}" type="pres">
      <dgm:prSet presAssocID="{D262576C-4ED0-4EC2-9EB9-23E7207EC527}" presName="background" presStyleLbl="node0" presStyleIdx="2" presStyleCnt="3"/>
      <dgm:spPr/>
    </dgm:pt>
    <dgm:pt modelId="{3DD3A81B-0D74-469E-849A-59CE46CA0E29}" type="pres">
      <dgm:prSet presAssocID="{D262576C-4ED0-4EC2-9EB9-23E7207EC527}" presName="text" presStyleLbl="fgAcc0" presStyleIdx="2" presStyleCnt="3" custScaleX="122687" custScaleY="114741">
        <dgm:presLayoutVars>
          <dgm:chPref val="3"/>
        </dgm:presLayoutVars>
      </dgm:prSet>
      <dgm:spPr/>
    </dgm:pt>
    <dgm:pt modelId="{8B0FB699-D909-4133-B7A9-B33DBA350138}" type="pres">
      <dgm:prSet presAssocID="{D262576C-4ED0-4EC2-9EB9-23E7207EC527}" presName="hierChild2" presStyleCnt="0"/>
      <dgm:spPr/>
    </dgm:pt>
  </dgm:ptLst>
  <dgm:cxnLst>
    <dgm:cxn modelId="{80A53414-1175-4B50-BC7A-14DABE0AE79F}" srcId="{86FC0411-773F-4088-B9C7-F28196240747}" destId="{EA6542A3-9BF8-40EE-8EC8-78D9C60E2355}" srcOrd="0" destOrd="0" parTransId="{79A070F1-FA97-4AB5-B4A4-C52C4EAC3C33}" sibTransId="{A8C9D809-53F5-4725-B732-885A65359F89}"/>
    <dgm:cxn modelId="{AD0DA24A-FFBB-45B3-A1F6-4CF7A6080D9B}" type="presOf" srcId="{EA6542A3-9BF8-40EE-8EC8-78D9C60E2355}" destId="{9AF5C636-0CB1-4212-BDC0-9D63BD404AE8}" srcOrd="0" destOrd="0" presId="urn:microsoft.com/office/officeart/2005/8/layout/hierarchy1"/>
    <dgm:cxn modelId="{81934851-0291-441F-AB0C-832916B15FFD}" srcId="{86FC0411-773F-4088-B9C7-F28196240747}" destId="{2C8EE1EC-5174-43DA-8CA2-FE8A5C07E2B0}" srcOrd="1" destOrd="0" parTransId="{5C967A4A-9387-4C2C-9D1C-22CF415D1AC3}" sibTransId="{9A250EEA-7F04-4F1F-9E16-D44E0CED4222}"/>
    <dgm:cxn modelId="{FDA2EAB0-B77E-471C-AF1D-B8FFDAA88AFA}" srcId="{86FC0411-773F-4088-B9C7-F28196240747}" destId="{D262576C-4ED0-4EC2-9EB9-23E7207EC527}" srcOrd="2" destOrd="0" parTransId="{41320932-B014-43B6-A7F5-BBEB7F1F8486}" sibTransId="{2427008C-24C2-458F-A5DD-78067B5B1AD2}"/>
    <dgm:cxn modelId="{93BC1EB8-A2F1-47E6-9068-58B744026181}" type="presOf" srcId="{2C8EE1EC-5174-43DA-8CA2-FE8A5C07E2B0}" destId="{5275792E-B353-46D7-AEFE-4879B3536B2A}" srcOrd="0" destOrd="0" presId="urn:microsoft.com/office/officeart/2005/8/layout/hierarchy1"/>
    <dgm:cxn modelId="{A608B7CF-1AA6-46DA-8A90-10B6B906A326}" type="presOf" srcId="{D262576C-4ED0-4EC2-9EB9-23E7207EC527}" destId="{3DD3A81B-0D74-469E-849A-59CE46CA0E29}" srcOrd="0" destOrd="0" presId="urn:microsoft.com/office/officeart/2005/8/layout/hierarchy1"/>
    <dgm:cxn modelId="{7F7A5AF6-28DB-4456-B1CF-8D0EC26DB670}" type="presOf" srcId="{86FC0411-773F-4088-B9C7-F28196240747}" destId="{BEFB71D5-E5A5-4DB6-864A-57B29F12F1A2}" srcOrd="0" destOrd="0" presId="urn:microsoft.com/office/officeart/2005/8/layout/hierarchy1"/>
    <dgm:cxn modelId="{FC134FA8-B525-4770-B4B5-BC45165B5455}" type="presParOf" srcId="{BEFB71D5-E5A5-4DB6-864A-57B29F12F1A2}" destId="{774D160D-4793-4BD0-A22E-B9F9A73C5303}" srcOrd="0" destOrd="0" presId="urn:microsoft.com/office/officeart/2005/8/layout/hierarchy1"/>
    <dgm:cxn modelId="{B359692F-3B95-481A-A1CA-44B43764A0A1}" type="presParOf" srcId="{774D160D-4793-4BD0-A22E-B9F9A73C5303}" destId="{14CEAFC3-B148-427A-9A9E-C297301EAAD4}" srcOrd="0" destOrd="0" presId="urn:microsoft.com/office/officeart/2005/8/layout/hierarchy1"/>
    <dgm:cxn modelId="{85ED04E6-07E5-4868-89D3-F0C0D20EA115}" type="presParOf" srcId="{14CEAFC3-B148-427A-9A9E-C297301EAAD4}" destId="{32965872-4E5D-40D4-A715-77A12F081A9E}" srcOrd="0" destOrd="0" presId="urn:microsoft.com/office/officeart/2005/8/layout/hierarchy1"/>
    <dgm:cxn modelId="{31C4B99D-0706-4FCB-83A6-002A449C9B04}" type="presParOf" srcId="{14CEAFC3-B148-427A-9A9E-C297301EAAD4}" destId="{9AF5C636-0CB1-4212-BDC0-9D63BD404AE8}" srcOrd="1" destOrd="0" presId="urn:microsoft.com/office/officeart/2005/8/layout/hierarchy1"/>
    <dgm:cxn modelId="{DF69C6A9-901D-4186-9DE1-C766CA424688}" type="presParOf" srcId="{774D160D-4793-4BD0-A22E-B9F9A73C5303}" destId="{AB7DFF7B-1369-4EAB-A2BF-0E14995E0EEF}" srcOrd="1" destOrd="0" presId="urn:microsoft.com/office/officeart/2005/8/layout/hierarchy1"/>
    <dgm:cxn modelId="{D378E4A5-5BB0-4183-A41F-1009172DFED1}" type="presParOf" srcId="{BEFB71D5-E5A5-4DB6-864A-57B29F12F1A2}" destId="{CFD35CDC-05F6-4482-8242-E87EF7D6F62A}" srcOrd="1" destOrd="0" presId="urn:microsoft.com/office/officeart/2005/8/layout/hierarchy1"/>
    <dgm:cxn modelId="{F9C79B12-1EDA-47E2-9377-DDCD48FBFD03}" type="presParOf" srcId="{CFD35CDC-05F6-4482-8242-E87EF7D6F62A}" destId="{C81F4539-9482-4FF1-8610-31CA81294252}" srcOrd="0" destOrd="0" presId="urn:microsoft.com/office/officeart/2005/8/layout/hierarchy1"/>
    <dgm:cxn modelId="{082143DC-987C-41F1-8ABE-B8B7F7D47059}" type="presParOf" srcId="{C81F4539-9482-4FF1-8610-31CA81294252}" destId="{DAD1B922-9727-434B-B67A-BC947459ED76}" srcOrd="0" destOrd="0" presId="urn:microsoft.com/office/officeart/2005/8/layout/hierarchy1"/>
    <dgm:cxn modelId="{6248416E-118A-4322-B0C8-E5304853413C}" type="presParOf" srcId="{C81F4539-9482-4FF1-8610-31CA81294252}" destId="{5275792E-B353-46D7-AEFE-4879B3536B2A}" srcOrd="1" destOrd="0" presId="urn:microsoft.com/office/officeart/2005/8/layout/hierarchy1"/>
    <dgm:cxn modelId="{58AB8E25-6757-40FB-91B2-BD287B4B972A}" type="presParOf" srcId="{CFD35CDC-05F6-4482-8242-E87EF7D6F62A}" destId="{AC31F354-6CD2-44D6-90B1-056D9C591755}" srcOrd="1" destOrd="0" presId="urn:microsoft.com/office/officeart/2005/8/layout/hierarchy1"/>
    <dgm:cxn modelId="{5B6E1891-B6C9-43A5-B774-42CE97ED47B6}" type="presParOf" srcId="{BEFB71D5-E5A5-4DB6-864A-57B29F12F1A2}" destId="{0C8DB3F7-B594-4674-9373-9305E27BCF44}" srcOrd="2" destOrd="0" presId="urn:microsoft.com/office/officeart/2005/8/layout/hierarchy1"/>
    <dgm:cxn modelId="{C7C78CB6-FEC0-43B6-90AD-B84A2F26CD06}" type="presParOf" srcId="{0C8DB3F7-B594-4674-9373-9305E27BCF44}" destId="{AC566A1F-BD49-4024-9919-8FFEBCAE4485}" srcOrd="0" destOrd="0" presId="urn:microsoft.com/office/officeart/2005/8/layout/hierarchy1"/>
    <dgm:cxn modelId="{82AD6BA2-7B53-440D-BE43-46D52A062F63}" type="presParOf" srcId="{AC566A1F-BD49-4024-9919-8FFEBCAE4485}" destId="{9F252471-E19A-49EA-A82D-0C92FCC66D6F}" srcOrd="0" destOrd="0" presId="urn:microsoft.com/office/officeart/2005/8/layout/hierarchy1"/>
    <dgm:cxn modelId="{FAA0088E-7F74-4E7C-8DC3-674460F17D48}" type="presParOf" srcId="{AC566A1F-BD49-4024-9919-8FFEBCAE4485}" destId="{3DD3A81B-0D74-469E-849A-59CE46CA0E29}" srcOrd="1" destOrd="0" presId="urn:microsoft.com/office/officeart/2005/8/layout/hierarchy1"/>
    <dgm:cxn modelId="{2DCADD21-FAC4-4F46-8496-040FE54C76B2}" type="presParOf" srcId="{0C8DB3F7-B594-4674-9373-9305E27BCF44}" destId="{8B0FB699-D909-4133-B7A9-B33DBA350138}"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20D74A-B129-4D10-8EA6-956B60DDDBD5}">
      <dsp:nvSpPr>
        <dsp:cNvPr id="0" name=""/>
        <dsp:cNvSpPr/>
      </dsp:nvSpPr>
      <dsp:spPr>
        <a:xfrm>
          <a:off x="3040792" y="871221"/>
          <a:ext cx="667342" cy="91440"/>
        </a:xfrm>
        <a:custGeom>
          <a:avLst/>
          <a:gdLst/>
          <a:ahLst/>
          <a:cxnLst/>
          <a:rect l="0" t="0" r="0" b="0"/>
          <a:pathLst>
            <a:path>
              <a:moveTo>
                <a:pt x="0" y="45720"/>
              </a:moveTo>
              <a:lnTo>
                <a:pt x="667342"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913451"/>
        <a:ext cx="34897" cy="6979"/>
      </dsp:txXfrm>
    </dsp:sp>
    <dsp:sp modelId="{6E93BC80-782B-4EFA-9E45-D86AC7461970}">
      <dsp:nvSpPr>
        <dsp:cNvPr id="0" name=""/>
        <dsp:cNvSpPr/>
      </dsp:nvSpPr>
      <dsp:spPr>
        <a:xfrm>
          <a:off x="8061" y="6582"/>
          <a:ext cx="3034531" cy="182071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ru-RU" sz="1500" kern="1200"/>
            <a:t>Ауыр негативтік уайымдауға жауапты реакция, әр адам үшін өте жеке мәселе және психиканың дербес ерекшеліктеріне байланысты болады. ПТСБ мынандай белілермен білінеді:</a:t>
          </a:r>
          <a:endParaRPr lang="en-US" sz="1500" kern="1200"/>
        </a:p>
      </dsp:txBody>
      <dsp:txXfrm>
        <a:off x="8061" y="6582"/>
        <a:ext cx="3034531" cy="1820718"/>
      </dsp:txXfrm>
    </dsp:sp>
    <dsp:sp modelId="{E62F774D-36DD-42FA-AE59-24A995BA11D8}">
      <dsp:nvSpPr>
        <dsp:cNvPr id="0" name=""/>
        <dsp:cNvSpPr/>
      </dsp:nvSpPr>
      <dsp:spPr>
        <a:xfrm>
          <a:off x="6773265" y="871221"/>
          <a:ext cx="667342" cy="91440"/>
        </a:xfrm>
        <a:custGeom>
          <a:avLst/>
          <a:gdLst/>
          <a:ahLst/>
          <a:cxnLst/>
          <a:rect l="0" t="0" r="0" b="0"/>
          <a:pathLst>
            <a:path>
              <a:moveTo>
                <a:pt x="0" y="45720"/>
              </a:moveTo>
              <a:lnTo>
                <a:pt x="667342" y="45720"/>
              </a:lnTo>
            </a:path>
          </a:pathLst>
        </a:custGeom>
        <a:noFill/>
        <a:ln w="6350" cap="flat" cmpd="sng" algn="ctr">
          <a:solidFill>
            <a:schemeClr val="accent5">
              <a:hueOff val="-2252848"/>
              <a:satOff val="-5806"/>
              <a:lumOff val="-3922"/>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913451"/>
        <a:ext cx="34897" cy="6979"/>
      </dsp:txXfrm>
    </dsp:sp>
    <dsp:sp modelId="{6D9EB54A-F8B3-4BFD-AB98-FD34D2DF43FC}">
      <dsp:nvSpPr>
        <dsp:cNvPr id="0" name=""/>
        <dsp:cNvSpPr/>
      </dsp:nvSpPr>
      <dsp:spPr>
        <a:xfrm>
          <a:off x="3740534" y="6582"/>
          <a:ext cx="3034531" cy="1820718"/>
        </a:xfrm>
        <a:prstGeom prst="rect">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ru-RU" sz="1500" kern="1200"/>
            <a:t>• Қайталанған уайым;</a:t>
          </a:r>
          <a:endParaRPr lang="en-US" sz="1500" kern="1200"/>
        </a:p>
      </dsp:txBody>
      <dsp:txXfrm>
        <a:off x="3740534" y="6582"/>
        <a:ext cx="3034531" cy="1820718"/>
      </dsp:txXfrm>
    </dsp:sp>
    <dsp:sp modelId="{DEE1954E-92BA-47F7-875D-F6070B664F23}">
      <dsp:nvSpPr>
        <dsp:cNvPr id="0" name=""/>
        <dsp:cNvSpPr/>
      </dsp:nvSpPr>
      <dsp:spPr>
        <a:xfrm>
          <a:off x="1525326" y="1825500"/>
          <a:ext cx="7464946" cy="667342"/>
        </a:xfrm>
        <a:custGeom>
          <a:avLst/>
          <a:gdLst/>
          <a:ahLst/>
          <a:cxnLst/>
          <a:rect l="0" t="0" r="0" b="0"/>
          <a:pathLst>
            <a:path>
              <a:moveTo>
                <a:pt x="7464946" y="0"/>
              </a:moveTo>
              <a:lnTo>
                <a:pt x="7464946" y="350771"/>
              </a:lnTo>
              <a:lnTo>
                <a:pt x="0" y="350771"/>
              </a:lnTo>
              <a:lnTo>
                <a:pt x="0" y="667342"/>
              </a:lnTo>
            </a:path>
          </a:pathLst>
        </a:custGeom>
        <a:noFill/>
        <a:ln w="6350" cap="flat" cmpd="sng" algn="ctr">
          <a:solidFill>
            <a:schemeClr val="accent5">
              <a:hueOff val="-4505695"/>
              <a:satOff val="-11613"/>
              <a:lumOff val="-7843"/>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70362" y="2155682"/>
        <a:ext cx="374875" cy="6979"/>
      </dsp:txXfrm>
    </dsp:sp>
    <dsp:sp modelId="{35FDFCE1-FA1D-44F0-92F4-91B39EF55360}">
      <dsp:nvSpPr>
        <dsp:cNvPr id="0" name=""/>
        <dsp:cNvSpPr/>
      </dsp:nvSpPr>
      <dsp:spPr>
        <a:xfrm>
          <a:off x="7473007" y="6582"/>
          <a:ext cx="3034531" cy="1820718"/>
        </a:xfrm>
        <a:prstGeom prst="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ru-RU" sz="1500" kern="1200"/>
            <a:t>• Стресстік жағдай сәтінің болуы;</a:t>
          </a:r>
          <a:endParaRPr lang="en-US" sz="1500" kern="1200"/>
        </a:p>
      </dsp:txBody>
      <dsp:txXfrm>
        <a:off x="7473007" y="6582"/>
        <a:ext cx="3034531" cy="1820718"/>
      </dsp:txXfrm>
    </dsp:sp>
    <dsp:sp modelId="{862E74F9-0BF7-4C0F-B7EF-E13DA3C04766}">
      <dsp:nvSpPr>
        <dsp:cNvPr id="0" name=""/>
        <dsp:cNvSpPr/>
      </dsp:nvSpPr>
      <dsp:spPr>
        <a:xfrm>
          <a:off x="3040792" y="3389882"/>
          <a:ext cx="667342" cy="91440"/>
        </a:xfrm>
        <a:custGeom>
          <a:avLst/>
          <a:gdLst/>
          <a:ahLst/>
          <a:cxnLst/>
          <a:rect l="0" t="0" r="0" b="0"/>
          <a:pathLst>
            <a:path>
              <a:moveTo>
                <a:pt x="0" y="45720"/>
              </a:moveTo>
              <a:lnTo>
                <a:pt x="667342" y="45720"/>
              </a:lnTo>
            </a:path>
          </a:pathLst>
        </a:custGeom>
        <a:noFill/>
        <a:ln w="6350" cap="flat" cmpd="sng" algn="ctr">
          <a:solidFill>
            <a:schemeClr val="accent5">
              <a:hueOff val="-6758543"/>
              <a:satOff val="-17419"/>
              <a:lumOff val="-11765"/>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3432112"/>
        <a:ext cx="34897" cy="6979"/>
      </dsp:txXfrm>
    </dsp:sp>
    <dsp:sp modelId="{727FC47A-8DE1-403F-BEE2-C5F314978D58}">
      <dsp:nvSpPr>
        <dsp:cNvPr id="0" name=""/>
        <dsp:cNvSpPr/>
      </dsp:nvSpPr>
      <dsp:spPr>
        <a:xfrm>
          <a:off x="8061" y="2525243"/>
          <a:ext cx="3034531" cy="1820718"/>
        </a:xfrm>
        <a:prstGeom prst="rect">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ru-RU" sz="1500" kern="1200"/>
            <a:t>• Негативтік сәт туралы естеліктің бөліктей немесе толықтай болуы (қашуы).</a:t>
          </a:r>
          <a:endParaRPr lang="en-US" sz="1500" kern="1200"/>
        </a:p>
      </dsp:txBody>
      <dsp:txXfrm>
        <a:off x="8061" y="2525243"/>
        <a:ext cx="3034531" cy="1820718"/>
      </dsp:txXfrm>
    </dsp:sp>
    <dsp:sp modelId="{8B209AAE-2628-4EEC-8FF6-CC055D2FD68B}">
      <dsp:nvSpPr>
        <dsp:cNvPr id="0" name=""/>
        <dsp:cNvSpPr/>
      </dsp:nvSpPr>
      <dsp:spPr>
        <a:xfrm>
          <a:off x="3740534" y="2525243"/>
          <a:ext cx="3034531" cy="1820718"/>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ru-RU" sz="1500" kern="1200"/>
            <a:t>ПТСБ күйзеліс, генерарализацияланған үрейлік ауытқу, паникалық шабуылдар, тәуелділік, суицидтік әрекет, агрессиялық сияқты проблемалардың туындауына әкелуі мүмкін.</a:t>
          </a:r>
          <a:endParaRPr lang="en-US" sz="1500" kern="1200"/>
        </a:p>
      </dsp:txBody>
      <dsp:txXfrm>
        <a:off x="3740534" y="2525243"/>
        <a:ext cx="3034531" cy="18207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965872-4E5D-40D4-A715-77A12F081A9E}">
      <dsp:nvSpPr>
        <dsp:cNvPr id="0" name=""/>
        <dsp:cNvSpPr/>
      </dsp:nvSpPr>
      <dsp:spPr>
        <a:xfrm>
          <a:off x="1230" y="1067283"/>
          <a:ext cx="2904605" cy="1907641"/>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9AF5C636-0CB1-4212-BDC0-9D63BD404AE8}">
      <dsp:nvSpPr>
        <dsp:cNvPr id="0" name=""/>
        <dsp:cNvSpPr/>
      </dsp:nvSpPr>
      <dsp:spPr>
        <a:xfrm>
          <a:off x="283631" y="1335564"/>
          <a:ext cx="2904605" cy="1907641"/>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ru-RU" sz="1200" kern="1200" dirty="0" err="1">
              <a:solidFill>
                <a:schemeClr val="tx1"/>
              </a:solidFill>
            </a:rPr>
            <a:t>Балалар</a:t>
          </a:r>
          <a:r>
            <a:rPr lang="ru-RU" sz="1200" kern="1200" dirty="0">
              <a:solidFill>
                <a:schemeClr val="tx1"/>
              </a:solidFill>
            </a:rPr>
            <a:t> мен </a:t>
          </a:r>
          <a:r>
            <a:rPr lang="ru-RU" sz="1200" kern="1200" dirty="0" err="1">
              <a:solidFill>
                <a:schemeClr val="tx1"/>
              </a:solidFill>
            </a:rPr>
            <a:t>жеткіншектерде</a:t>
          </a:r>
          <a:r>
            <a:rPr lang="ru-RU" sz="1200" kern="1200" dirty="0">
              <a:solidFill>
                <a:schemeClr val="tx1"/>
              </a:solidFill>
            </a:rPr>
            <a:t> ПТСБ </a:t>
          </a:r>
          <a:r>
            <a:rPr lang="ru-RU" sz="1200" kern="1200" dirty="0" err="1">
              <a:solidFill>
                <a:schemeClr val="tx1"/>
              </a:solidFill>
            </a:rPr>
            <a:t>клиникалық</a:t>
          </a:r>
          <a:r>
            <a:rPr lang="ru-RU" sz="1200" kern="1200" dirty="0">
              <a:solidFill>
                <a:schemeClr val="tx1"/>
              </a:solidFill>
            </a:rPr>
            <a:t> </a:t>
          </a:r>
          <a:r>
            <a:rPr lang="ru-RU" sz="1200" kern="1200" dirty="0" err="1">
              <a:solidFill>
                <a:schemeClr val="tx1"/>
              </a:solidFill>
            </a:rPr>
            <a:t>кескіні</a:t>
          </a:r>
          <a:r>
            <a:rPr lang="ru-RU" sz="1200" kern="1200" dirty="0">
              <a:solidFill>
                <a:schemeClr val="tx1"/>
              </a:solidFill>
            </a:rPr>
            <a:t> </a:t>
          </a:r>
          <a:r>
            <a:rPr lang="ru-RU" sz="1200" kern="1200" dirty="0" err="1">
              <a:solidFill>
                <a:schemeClr val="tx1"/>
              </a:solidFill>
            </a:rPr>
            <a:t>жастарына</a:t>
          </a:r>
          <a:r>
            <a:rPr lang="ru-RU" sz="1200" kern="1200" dirty="0">
              <a:solidFill>
                <a:schemeClr val="tx1"/>
              </a:solidFill>
            </a:rPr>
            <a:t> </a:t>
          </a:r>
          <a:r>
            <a:rPr lang="ru-RU" sz="1200" kern="1200" dirty="0" err="1">
              <a:solidFill>
                <a:schemeClr val="tx1"/>
              </a:solidFill>
            </a:rPr>
            <a:t>байланысты</a:t>
          </a:r>
          <a:r>
            <a:rPr lang="ru-RU" sz="1200" kern="1200" dirty="0">
              <a:solidFill>
                <a:schemeClr val="tx1"/>
              </a:solidFill>
            </a:rPr>
            <a:t> </a:t>
          </a:r>
          <a:r>
            <a:rPr lang="ru-RU" sz="1200" kern="1200" dirty="0" err="1">
              <a:solidFill>
                <a:schemeClr val="tx1"/>
              </a:solidFill>
            </a:rPr>
            <a:t>болады</a:t>
          </a:r>
          <a:r>
            <a:rPr lang="ru-RU" sz="1200" kern="1200" dirty="0">
              <a:solidFill>
                <a:schemeClr val="tx1"/>
              </a:solidFill>
            </a:rPr>
            <a:t>. ПТСБ </a:t>
          </a:r>
          <a:r>
            <a:rPr lang="ru-RU" sz="1200" kern="1200" dirty="0" err="1">
              <a:solidFill>
                <a:schemeClr val="tx1"/>
              </a:solidFill>
            </a:rPr>
            <a:t>ауырлығы</a:t>
          </a:r>
          <a:r>
            <a:rPr lang="ru-RU" sz="1200" kern="1200" dirty="0">
              <a:solidFill>
                <a:schemeClr val="tx1"/>
              </a:solidFill>
            </a:rPr>
            <a:t> аз </a:t>
          </a:r>
          <a:r>
            <a:rPr lang="ru-RU" sz="1200" kern="1200" dirty="0" err="1">
              <a:solidFill>
                <a:schemeClr val="tx1"/>
              </a:solidFill>
            </a:rPr>
            <a:t>немесе</a:t>
          </a:r>
          <a:r>
            <a:rPr lang="ru-RU" sz="1200" kern="1200" dirty="0">
              <a:solidFill>
                <a:schemeClr val="tx1"/>
              </a:solidFill>
            </a:rPr>
            <a:t> </a:t>
          </a:r>
          <a:r>
            <a:rPr lang="ru-RU" sz="1200" kern="1200" dirty="0" err="1">
              <a:solidFill>
                <a:schemeClr val="tx1"/>
              </a:solidFill>
            </a:rPr>
            <a:t>көп</a:t>
          </a:r>
          <a:r>
            <a:rPr lang="ru-RU" sz="1200" kern="1200" dirty="0">
              <a:solidFill>
                <a:schemeClr val="tx1"/>
              </a:solidFill>
            </a:rPr>
            <a:t> </a:t>
          </a:r>
          <a:r>
            <a:rPr lang="ru-RU" sz="1200" kern="1200" dirty="0" err="1">
              <a:solidFill>
                <a:schemeClr val="tx1"/>
              </a:solidFill>
            </a:rPr>
            <a:t>деңгейде</a:t>
          </a:r>
          <a:r>
            <a:rPr lang="ru-RU" sz="1200" kern="1200" dirty="0">
              <a:solidFill>
                <a:schemeClr val="tx1"/>
              </a:solidFill>
            </a:rPr>
            <a:t> </a:t>
          </a:r>
          <a:r>
            <a:rPr lang="ru-RU" sz="1200" kern="1200" dirty="0" err="1">
              <a:solidFill>
                <a:schemeClr val="tx1"/>
              </a:solidFill>
            </a:rPr>
            <a:t>байқалуы</a:t>
          </a:r>
          <a:r>
            <a:rPr lang="ru-RU" sz="1200" kern="1200" dirty="0">
              <a:solidFill>
                <a:schemeClr val="tx1"/>
              </a:solidFill>
            </a:rPr>
            <a:t> </a:t>
          </a:r>
          <a:r>
            <a:rPr lang="ru-RU" sz="1200" kern="1200" dirty="0" err="1">
              <a:solidFill>
                <a:schemeClr val="tx1"/>
              </a:solidFill>
            </a:rPr>
            <a:t>мүмкін</a:t>
          </a:r>
          <a:r>
            <a:rPr lang="ru-RU" sz="1200" kern="1200" dirty="0">
              <a:solidFill>
                <a:schemeClr val="tx1"/>
              </a:solidFill>
            </a:rPr>
            <a:t>, </a:t>
          </a:r>
          <a:r>
            <a:rPr lang="ru-RU" sz="1200" kern="1200" dirty="0" err="1">
              <a:solidFill>
                <a:schemeClr val="tx1"/>
              </a:solidFill>
            </a:rPr>
            <a:t>ол</a:t>
          </a:r>
          <a:r>
            <a:rPr lang="ru-RU" sz="1200" kern="1200" dirty="0">
              <a:solidFill>
                <a:schemeClr val="tx1"/>
              </a:solidFill>
            </a:rPr>
            <a:t> </a:t>
          </a:r>
          <a:r>
            <a:rPr lang="ru-RU" sz="1200" kern="1200" dirty="0" err="1">
              <a:solidFill>
                <a:schemeClr val="tx1"/>
              </a:solidFill>
            </a:rPr>
            <a:t>индивидтің</a:t>
          </a:r>
          <a:r>
            <a:rPr lang="ru-RU" sz="1200" kern="1200" dirty="0">
              <a:solidFill>
                <a:schemeClr val="tx1"/>
              </a:solidFill>
            </a:rPr>
            <a:t> </a:t>
          </a:r>
          <a:r>
            <a:rPr lang="ru-RU" sz="1200" kern="1200" dirty="0" err="1">
              <a:solidFill>
                <a:schemeClr val="tx1"/>
              </a:solidFill>
            </a:rPr>
            <a:t>жеке</a:t>
          </a:r>
          <a:r>
            <a:rPr lang="ru-RU" sz="1200" kern="1200" dirty="0">
              <a:solidFill>
                <a:schemeClr val="tx1"/>
              </a:solidFill>
            </a:rPr>
            <a:t> </a:t>
          </a:r>
          <a:r>
            <a:rPr lang="ru-RU" sz="1200" kern="1200" dirty="0" err="1">
              <a:solidFill>
                <a:schemeClr val="tx1"/>
              </a:solidFill>
            </a:rPr>
            <a:t>ерекшеліктері</a:t>
          </a:r>
          <a:r>
            <a:rPr lang="ru-RU" sz="1200" kern="1200" dirty="0">
              <a:solidFill>
                <a:schemeClr val="tx1"/>
              </a:solidFill>
            </a:rPr>
            <a:t> мен </a:t>
          </a:r>
          <a:r>
            <a:rPr lang="ru-RU" sz="1200" kern="1200" dirty="0" err="1">
              <a:solidFill>
                <a:schemeClr val="tx1"/>
              </a:solidFill>
            </a:rPr>
            <a:t>генетикалық</a:t>
          </a:r>
          <a:r>
            <a:rPr lang="ru-RU" sz="1200" kern="1200" dirty="0">
              <a:solidFill>
                <a:schemeClr val="tx1"/>
              </a:solidFill>
            </a:rPr>
            <a:t> </a:t>
          </a:r>
          <a:r>
            <a:rPr lang="ru-RU" sz="1200" kern="1200" dirty="0" err="1">
              <a:solidFill>
                <a:schemeClr val="tx1"/>
              </a:solidFill>
            </a:rPr>
            <a:t>бейімділігіне</a:t>
          </a:r>
          <a:r>
            <a:rPr lang="ru-RU" sz="1200" kern="1200" dirty="0">
              <a:solidFill>
                <a:schemeClr val="tx1"/>
              </a:solidFill>
            </a:rPr>
            <a:t> </a:t>
          </a:r>
          <a:r>
            <a:rPr lang="ru-RU" sz="1200" kern="1200" dirty="0" err="1">
              <a:solidFill>
                <a:schemeClr val="tx1"/>
              </a:solidFill>
            </a:rPr>
            <a:t>байланысты</a:t>
          </a:r>
          <a:r>
            <a:rPr lang="ru-RU" sz="1200" kern="1200" dirty="0">
              <a:solidFill>
                <a:schemeClr val="tx1"/>
              </a:solidFill>
            </a:rPr>
            <a:t> </a:t>
          </a:r>
          <a:r>
            <a:rPr lang="ru-RU" sz="1200" kern="1200" dirty="0" err="1">
              <a:solidFill>
                <a:schemeClr val="tx1"/>
              </a:solidFill>
            </a:rPr>
            <a:t>болады</a:t>
          </a:r>
          <a:r>
            <a:rPr lang="ru-RU" sz="1200" kern="1200" dirty="0">
              <a:solidFill>
                <a:schemeClr val="tx1"/>
              </a:solidFill>
            </a:rPr>
            <a:t>. </a:t>
          </a:r>
          <a:r>
            <a:rPr lang="ru-RU" sz="1200" kern="1200" dirty="0" err="1">
              <a:solidFill>
                <a:schemeClr val="tx1"/>
              </a:solidFill>
            </a:rPr>
            <a:t>Синдромның</a:t>
          </a:r>
          <a:r>
            <a:rPr lang="ru-RU" sz="1200" kern="1200" dirty="0">
              <a:solidFill>
                <a:schemeClr val="tx1"/>
              </a:solidFill>
            </a:rPr>
            <a:t> </a:t>
          </a:r>
          <a:r>
            <a:rPr lang="ru-RU" sz="1200" kern="1200" dirty="0" err="1">
              <a:solidFill>
                <a:schemeClr val="tx1"/>
              </a:solidFill>
            </a:rPr>
            <a:t>болуы</a:t>
          </a:r>
          <a:r>
            <a:rPr lang="ru-RU" sz="1200" kern="1200" dirty="0">
              <a:solidFill>
                <a:schemeClr val="tx1"/>
              </a:solidFill>
            </a:rPr>
            <a:t> да </a:t>
          </a:r>
          <a:r>
            <a:rPr lang="ru-RU" sz="1200" kern="1200" dirty="0" err="1">
              <a:solidFill>
                <a:schemeClr val="tx1"/>
              </a:solidFill>
            </a:rPr>
            <a:t>психотравманың</a:t>
          </a:r>
          <a:r>
            <a:rPr lang="ru-RU" sz="1200" kern="1200" dirty="0">
              <a:solidFill>
                <a:schemeClr val="tx1"/>
              </a:solidFill>
            </a:rPr>
            <a:t> </a:t>
          </a:r>
          <a:r>
            <a:rPr lang="ru-RU" sz="1200" kern="1200" dirty="0" err="1">
              <a:solidFill>
                <a:schemeClr val="tx1"/>
              </a:solidFill>
            </a:rPr>
            <a:t>ауырлық</a:t>
          </a:r>
          <a:r>
            <a:rPr lang="ru-RU" sz="1200" kern="1200" dirty="0">
              <a:solidFill>
                <a:schemeClr val="tx1"/>
              </a:solidFill>
            </a:rPr>
            <a:t> </a:t>
          </a:r>
          <a:r>
            <a:rPr lang="ru-RU" sz="1200" kern="1200" dirty="0" err="1">
              <a:solidFill>
                <a:schemeClr val="tx1"/>
              </a:solidFill>
            </a:rPr>
            <a:t>деңгейі</a:t>
          </a:r>
          <a:r>
            <a:rPr lang="ru-RU" sz="1200" kern="1200" dirty="0">
              <a:solidFill>
                <a:schemeClr val="tx1"/>
              </a:solidFill>
            </a:rPr>
            <a:t> мен </a:t>
          </a:r>
          <a:r>
            <a:rPr lang="ru-RU" sz="1200" kern="1200" dirty="0" err="1">
              <a:solidFill>
                <a:schemeClr val="tx1"/>
              </a:solidFill>
            </a:rPr>
            <a:t>терапияға</a:t>
          </a:r>
          <a:r>
            <a:rPr lang="ru-RU" sz="1200" kern="1200" dirty="0">
              <a:solidFill>
                <a:schemeClr val="tx1"/>
              </a:solidFill>
            </a:rPr>
            <a:t> </a:t>
          </a:r>
          <a:r>
            <a:rPr lang="ru-RU" sz="1200" kern="1200" dirty="0" err="1">
              <a:solidFill>
                <a:schemeClr val="tx1"/>
              </a:solidFill>
            </a:rPr>
            <a:t>жауап</a:t>
          </a:r>
          <a:r>
            <a:rPr lang="ru-RU" sz="1200" kern="1200" dirty="0">
              <a:solidFill>
                <a:schemeClr val="tx1"/>
              </a:solidFill>
            </a:rPr>
            <a:t> беру </a:t>
          </a:r>
          <a:r>
            <a:rPr lang="ru-RU" sz="1200" kern="1200" dirty="0" err="1">
              <a:solidFill>
                <a:schemeClr val="tx1"/>
              </a:solidFill>
            </a:rPr>
            <a:t>реакциясына</a:t>
          </a:r>
          <a:r>
            <a:rPr lang="ru-RU" sz="1200" kern="1200" dirty="0">
              <a:solidFill>
                <a:schemeClr val="tx1"/>
              </a:solidFill>
            </a:rPr>
            <a:t> да </a:t>
          </a:r>
          <a:r>
            <a:rPr lang="ru-RU" sz="1200" kern="1200" dirty="0" err="1">
              <a:solidFill>
                <a:schemeClr val="tx1"/>
              </a:solidFill>
            </a:rPr>
            <a:t>тәуелді</a:t>
          </a:r>
          <a:r>
            <a:rPr lang="ru-RU" sz="1200" kern="1200" dirty="0">
              <a:solidFill>
                <a:schemeClr val="tx1"/>
              </a:solidFill>
            </a:rPr>
            <a:t> </a:t>
          </a:r>
          <a:r>
            <a:rPr lang="ru-RU" sz="1200" kern="1200" dirty="0" err="1">
              <a:solidFill>
                <a:schemeClr val="tx1"/>
              </a:solidFill>
            </a:rPr>
            <a:t>болады</a:t>
          </a:r>
          <a:r>
            <a:rPr lang="ru-RU" sz="1200" kern="1200" dirty="0">
              <a:solidFill>
                <a:schemeClr val="tx1"/>
              </a:solidFill>
            </a:rPr>
            <a:t>.</a:t>
          </a:r>
          <a:endParaRPr lang="en-US" sz="1200" kern="1200" dirty="0">
            <a:solidFill>
              <a:schemeClr val="tx1"/>
            </a:solidFill>
          </a:endParaRPr>
        </a:p>
      </dsp:txBody>
      <dsp:txXfrm>
        <a:off x="339504" y="1391437"/>
        <a:ext cx="2792859" cy="1795895"/>
      </dsp:txXfrm>
    </dsp:sp>
    <dsp:sp modelId="{DAD1B922-9727-434B-B67A-BC947459ED76}">
      <dsp:nvSpPr>
        <dsp:cNvPr id="0" name=""/>
        <dsp:cNvSpPr/>
      </dsp:nvSpPr>
      <dsp:spPr>
        <a:xfrm>
          <a:off x="3470638" y="1067283"/>
          <a:ext cx="3078299" cy="1948490"/>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5275792E-B353-46D7-AEFE-4879B3536B2A}">
      <dsp:nvSpPr>
        <dsp:cNvPr id="0" name=""/>
        <dsp:cNvSpPr/>
      </dsp:nvSpPr>
      <dsp:spPr>
        <a:xfrm>
          <a:off x="3753039" y="1335564"/>
          <a:ext cx="3078299" cy="1948490"/>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kern="1200" dirty="0"/>
            <a:t>ПТСБ </a:t>
          </a:r>
          <a:r>
            <a:rPr lang="ru-RU" sz="1400" kern="1200" dirty="0" err="1"/>
            <a:t>кезінде</a:t>
          </a:r>
          <a:r>
            <a:rPr lang="ru-RU" sz="1400" kern="1200" dirty="0"/>
            <a:t> </a:t>
          </a:r>
          <a:r>
            <a:rPr lang="ru-RU" sz="1400" kern="1200" dirty="0" err="1"/>
            <a:t>мидың</a:t>
          </a:r>
          <a:r>
            <a:rPr lang="ru-RU" sz="1400" kern="1200" dirty="0"/>
            <a:t> </a:t>
          </a:r>
          <a:r>
            <a:rPr lang="ru-RU" sz="1400" kern="1200" dirty="0" err="1"/>
            <a:t>қызметі</a:t>
          </a:r>
          <a:r>
            <a:rPr lang="ru-RU" sz="1400" kern="1200" dirty="0"/>
            <a:t> </a:t>
          </a:r>
          <a:r>
            <a:rPr lang="ru-RU" sz="1400" kern="1200" dirty="0" err="1"/>
            <a:t>және</a:t>
          </a:r>
          <a:r>
            <a:rPr lang="ru-RU" sz="1400" kern="1200" dirty="0"/>
            <a:t> </a:t>
          </a:r>
          <a:r>
            <a:rPr lang="ru-RU" sz="1400" kern="1200" dirty="0" err="1"/>
            <a:t>эндокриндық</a:t>
          </a:r>
          <a:r>
            <a:rPr lang="ru-RU" sz="1400" kern="1200" dirty="0"/>
            <a:t> (</a:t>
          </a:r>
          <a:r>
            <a:rPr lang="ru-RU" sz="1400" kern="1200" dirty="0" err="1"/>
            <a:t>гормоналдық</a:t>
          </a:r>
          <a:r>
            <a:rPr lang="ru-RU" sz="1400" kern="1200" dirty="0"/>
            <a:t>) </a:t>
          </a:r>
          <a:r>
            <a:rPr lang="ru-RU" sz="1400" kern="1200" dirty="0" err="1"/>
            <a:t>жүйенің</a:t>
          </a:r>
          <a:r>
            <a:rPr lang="ru-RU" sz="1400" kern="1200" dirty="0"/>
            <a:t> </a:t>
          </a:r>
          <a:r>
            <a:rPr lang="ru-RU" sz="1400" kern="1200" dirty="0" err="1"/>
            <a:t>қызметі</a:t>
          </a:r>
          <a:r>
            <a:rPr lang="ru-RU" sz="1400" kern="1200" dirty="0"/>
            <a:t> </a:t>
          </a:r>
          <a:r>
            <a:rPr lang="ru-RU" sz="1400" kern="1200" dirty="0" err="1"/>
            <a:t>бұзылады</a:t>
          </a:r>
          <a:r>
            <a:rPr lang="ru-RU" sz="1400" kern="1200" dirty="0"/>
            <a:t>, </a:t>
          </a:r>
          <a:r>
            <a:rPr lang="ru-RU" sz="1400" kern="1200" dirty="0" err="1"/>
            <a:t>ол</a:t>
          </a:r>
          <a:r>
            <a:rPr lang="ru-RU" sz="1400" kern="1200" dirty="0"/>
            <a:t> </a:t>
          </a:r>
          <a:r>
            <a:rPr lang="ru-RU" sz="1400" kern="1200" dirty="0" err="1"/>
            <a:t>адамның</a:t>
          </a:r>
          <a:r>
            <a:rPr lang="ru-RU" sz="1400" kern="1200" dirty="0"/>
            <a:t> </a:t>
          </a:r>
          <a:r>
            <a:rPr lang="ru-RU" sz="1400" kern="1200" dirty="0" err="1"/>
            <a:t>денсаулығына</a:t>
          </a:r>
          <a:r>
            <a:rPr lang="ru-RU" sz="1400" kern="1200" dirty="0"/>
            <a:t>, </a:t>
          </a:r>
          <a:r>
            <a:rPr lang="ru-RU" sz="1400" kern="1200" dirty="0" err="1"/>
            <a:t>оның</a:t>
          </a:r>
          <a:r>
            <a:rPr lang="ru-RU" sz="1400" kern="1200" dirty="0"/>
            <a:t> </a:t>
          </a:r>
          <a:r>
            <a:rPr lang="ru-RU" sz="1400" kern="1200" dirty="0" err="1"/>
            <a:t>мінезіне</a:t>
          </a:r>
          <a:r>
            <a:rPr lang="ru-RU" sz="1400" kern="1200" dirty="0"/>
            <a:t> </a:t>
          </a:r>
          <a:r>
            <a:rPr lang="ru-RU" sz="1400" kern="1200" dirty="0" err="1"/>
            <a:t>және</a:t>
          </a:r>
          <a:r>
            <a:rPr lang="ru-RU" sz="1400" kern="1200" dirty="0"/>
            <a:t> </a:t>
          </a:r>
          <a:r>
            <a:rPr lang="ru-RU" sz="1400" kern="1200" dirty="0" err="1"/>
            <a:t>эмоциялық</a:t>
          </a:r>
          <a:r>
            <a:rPr lang="ru-RU" sz="1400" kern="1200" dirty="0"/>
            <a:t> </a:t>
          </a:r>
          <a:r>
            <a:rPr lang="ru-RU" sz="1400" kern="1200" dirty="0" err="1"/>
            <a:t>жағдайына</a:t>
          </a:r>
          <a:r>
            <a:rPr lang="ru-RU" sz="1400" kern="1200" dirty="0"/>
            <a:t> </a:t>
          </a:r>
          <a:r>
            <a:rPr lang="ru-RU" sz="1400" kern="1200" dirty="0" err="1"/>
            <a:t>қатты</a:t>
          </a:r>
          <a:r>
            <a:rPr lang="ru-RU" sz="1400" kern="1200" dirty="0"/>
            <a:t> </a:t>
          </a:r>
          <a:r>
            <a:rPr lang="ru-RU" sz="1400" kern="1200" dirty="0" err="1"/>
            <a:t>кері</a:t>
          </a:r>
          <a:r>
            <a:rPr lang="ru-RU" sz="1400" kern="1200" dirty="0"/>
            <a:t> </a:t>
          </a:r>
          <a:r>
            <a:rPr lang="ru-RU" sz="1400" kern="1200" dirty="0" err="1"/>
            <a:t>әсер</a:t>
          </a:r>
          <a:r>
            <a:rPr lang="ru-RU" sz="1400" kern="1200" dirty="0"/>
            <a:t> </a:t>
          </a:r>
          <a:r>
            <a:rPr lang="ru-RU" sz="1400" kern="1200" dirty="0" err="1"/>
            <a:t>етеді</a:t>
          </a:r>
          <a:r>
            <a:rPr lang="ru-RU" sz="1300" kern="1200" dirty="0"/>
            <a:t>.</a:t>
          </a:r>
          <a:endParaRPr lang="en-US" sz="1300" kern="1200" dirty="0"/>
        </a:p>
      </dsp:txBody>
      <dsp:txXfrm>
        <a:off x="3810108" y="1392633"/>
        <a:ext cx="2964161" cy="1834352"/>
      </dsp:txXfrm>
    </dsp:sp>
    <dsp:sp modelId="{9F252471-E19A-49EA-A82D-0C92FCC66D6F}">
      <dsp:nvSpPr>
        <dsp:cNvPr id="0" name=""/>
        <dsp:cNvSpPr/>
      </dsp:nvSpPr>
      <dsp:spPr>
        <a:xfrm>
          <a:off x="7113740" y="1067283"/>
          <a:ext cx="3118227" cy="1851832"/>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3DD3A81B-0D74-469E-849A-59CE46CA0E29}">
      <dsp:nvSpPr>
        <dsp:cNvPr id="0" name=""/>
        <dsp:cNvSpPr/>
      </dsp:nvSpPr>
      <dsp:spPr>
        <a:xfrm>
          <a:off x="7396141" y="1335564"/>
          <a:ext cx="3118227" cy="1851832"/>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kern="1200" dirty="0"/>
            <a:t>Стресс </a:t>
          </a:r>
          <a:r>
            <a:rPr lang="ru-RU" sz="1400" kern="1200" dirty="0" err="1"/>
            <a:t>гормондарының</a:t>
          </a:r>
          <a:r>
            <a:rPr lang="ru-RU" sz="1400" kern="1200" dirty="0"/>
            <a:t> </a:t>
          </a:r>
          <a:r>
            <a:rPr lang="ru-RU" sz="1400" kern="1200" dirty="0" err="1"/>
            <a:t>жоғары</a:t>
          </a:r>
          <a:r>
            <a:rPr lang="ru-RU" sz="1400" kern="1200" dirty="0"/>
            <a:t> </a:t>
          </a:r>
          <a:r>
            <a:rPr lang="ru-RU" sz="1400" kern="1200" dirty="0" err="1"/>
            <a:t>концентрациясы</a:t>
          </a:r>
          <a:r>
            <a:rPr lang="ru-RU" sz="1400" kern="1200" dirty="0"/>
            <a:t> (</a:t>
          </a:r>
          <a:r>
            <a:rPr lang="ru-RU" sz="1400" kern="1200" dirty="0" err="1"/>
            <a:t>картизол</a:t>
          </a:r>
          <a:r>
            <a:rPr lang="ru-RU" sz="1400" kern="1200" dirty="0"/>
            <a:t>) </a:t>
          </a:r>
          <a:r>
            <a:rPr lang="ru-RU" sz="1400" kern="1200" dirty="0" err="1"/>
            <a:t>және</a:t>
          </a:r>
          <a:r>
            <a:rPr lang="ru-RU" sz="1400" kern="1200" dirty="0"/>
            <a:t> </a:t>
          </a:r>
          <a:r>
            <a:rPr lang="ru-RU" sz="1400" kern="1200" dirty="0" err="1"/>
            <a:t>қуаныш</a:t>
          </a:r>
          <a:r>
            <a:rPr lang="ru-RU" sz="1400" kern="1200" dirty="0"/>
            <a:t> </a:t>
          </a:r>
          <a:r>
            <a:rPr lang="ru-RU" sz="1400" kern="1200" dirty="0" err="1"/>
            <a:t>гормондарының</a:t>
          </a:r>
          <a:r>
            <a:rPr lang="ru-RU" sz="1400" kern="1200" dirty="0"/>
            <a:t> </a:t>
          </a:r>
          <a:r>
            <a:rPr lang="ru-RU" sz="1400" kern="1200" dirty="0" err="1"/>
            <a:t>төменгі</a:t>
          </a:r>
          <a:r>
            <a:rPr lang="ru-RU" sz="1400" kern="1200" dirty="0"/>
            <a:t> </a:t>
          </a:r>
          <a:r>
            <a:rPr lang="ru-RU" sz="1400" kern="1200" dirty="0" err="1"/>
            <a:t>концентрациясы</a:t>
          </a:r>
          <a:r>
            <a:rPr lang="ru-RU" sz="1400" kern="1200" dirty="0"/>
            <a:t>, </a:t>
          </a:r>
          <a:r>
            <a:rPr lang="ru-RU" sz="1400" kern="1200" dirty="0" err="1"/>
            <a:t>тіпті</a:t>
          </a:r>
          <a:r>
            <a:rPr lang="ru-RU" sz="1400" kern="1200" dirty="0"/>
            <a:t> </a:t>
          </a:r>
          <a:r>
            <a:rPr lang="ru-RU" sz="1400" kern="1200" dirty="0" err="1"/>
            <a:t>күйзелістік</a:t>
          </a:r>
          <a:r>
            <a:rPr lang="ru-RU" sz="1400" kern="1200" dirty="0"/>
            <a:t> </a:t>
          </a:r>
          <a:r>
            <a:rPr lang="ru-RU" sz="1400" kern="1200" dirty="0" err="1"/>
            <a:t>жағдай</a:t>
          </a:r>
          <a:r>
            <a:rPr lang="ru-RU" sz="1400" kern="1200" dirty="0"/>
            <a:t> мен </a:t>
          </a:r>
          <a:r>
            <a:rPr lang="ru-RU" sz="1400" kern="1200" dirty="0" err="1"/>
            <a:t>суицидтік</a:t>
          </a:r>
          <a:r>
            <a:rPr lang="ru-RU" sz="1400" kern="1200" dirty="0"/>
            <a:t> </a:t>
          </a:r>
          <a:r>
            <a:rPr lang="ru-RU" sz="1400" kern="1200" dirty="0" err="1"/>
            <a:t>ойларға</a:t>
          </a:r>
          <a:r>
            <a:rPr lang="ru-RU" sz="1400" kern="1200" dirty="0"/>
            <a:t> </a:t>
          </a:r>
          <a:r>
            <a:rPr lang="ru-RU" sz="1400" kern="1200" dirty="0" err="1"/>
            <a:t>дейін</a:t>
          </a:r>
          <a:r>
            <a:rPr lang="ru-RU" sz="1400" kern="1200" dirty="0"/>
            <a:t> </a:t>
          </a:r>
          <a:r>
            <a:rPr lang="ru-RU" sz="1400" kern="1200" dirty="0" err="1"/>
            <a:t>апатияның</a:t>
          </a:r>
          <a:r>
            <a:rPr lang="ru-RU" sz="1400" kern="1200" dirty="0"/>
            <a:t> </a:t>
          </a:r>
          <a:r>
            <a:rPr lang="ru-RU" sz="1400" kern="1200" dirty="0" err="1"/>
            <a:t>дамуына</a:t>
          </a:r>
          <a:r>
            <a:rPr lang="ru-RU" sz="1400" kern="1200" dirty="0"/>
            <a:t> </a:t>
          </a:r>
          <a:r>
            <a:rPr lang="ru-RU" sz="1400" kern="1200" dirty="0" err="1"/>
            <a:t>ықпал</a:t>
          </a:r>
          <a:r>
            <a:rPr lang="ru-RU" sz="1400" kern="1200" dirty="0"/>
            <a:t> </a:t>
          </a:r>
          <a:r>
            <a:rPr lang="ru-RU" sz="1400" kern="1200" dirty="0" err="1"/>
            <a:t>етеді</a:t>
          </a:r>
          <a:r>
            <a:rPr lang="ru-RU" sz="1400" kern="1200" dirty="0"/>
            <a:t>.</a:t>
          </a:r>
          <a:br>
            <a:rPr lang="ru-KZ" sz="1400" kern="1200" dirty="0"/>
          </a:br>
          <a:br>
            <a:rPr lang="ru-KZ" sz="1400" kern="1200" dirty="0"/>
          </a:br>
          <a:endParaRPr lang="en-US" sz="1400" kern="1200" dirty="0"/>
        </a:p>
      </dsp:txBody>
      <dsp:txXfrm>
        <a:off x="7450379" y="1389802"/>
        <a:ext cx="3009751" cy="1743356"/>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53AAD1-21FF-25D6-9348-32797D4C8A9A}"/>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KZ"/>
          </a:p>
        </p:txBody>
      </p:sp>
      <p:sp>
        <p:nvSpPr>
          <p:cNvPr id="3" name="Подзаголовок 2">
            <a:extLst>
              <a:ext uri="{FF2B5EF4-FFF2-40B4-BE49-F238E27FC236}">
                <a16:creationId xmlns:a16="http://schemas.microsoft.com/office/drawing/2014/main" id="{C0A992B9-1AB7-D06E-851D-EBB34B3650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KZ"/>
          </a:p>
        </p:txBody>
      </p:sp>
      <p:sp>
        <p:nvSpPr>
          <p:cNvPr id="4" name="Дата 3">
            <a:extLst>
              <a:ext uri="{FF2B5EF4-FFF2-40B4-BE49-F238E27FC236}">
                <a16:creationId xmlns:a16="http://schemas.microsoft.com/office/drawing/2014/main" id="{CD0058FF-C43B-1B2C-074F-1151112A1D02}"/>
              </a:ext>
            </a:extLst>
          </p:cNvPr>
          <p:cNvSpPr>
            <a:spLocks noGrp="1"/>
          </p:cNvSpPr>
          <p:nvPr>
            <p:ph type="dt" sz="half" idx="10"/>
          </p:nvPr>
        </p:nvSpPr>
        <p:spPr/>
        <p:txBody>
          <a:bodyPr/>
          <a:lstStyle/>
          <a:p>
            <a:fld id="{11008460-8B2F-4AAA-A4E2-10730069204C}" type="datetimeFigureOut">
              <a:rPr lang="en-US" smtClean="0"/>
              <a:pPr/>
              <a:t>11/5/2022</a:t>
            </a:fld>
            <a:endParaRPr lang="en-US" dirty="0"/>
          </a:p>
        </p:txBody>
      </p:sp>
      <p:sp>
        <p:nvSpPr>
          <p:cNvPr id="5" name="Нижний колонтитул 4">
            <a:extLst>
              <a:ext uri="{FF2B5EF4-FFF2-40B4-BE49-F238E27FC236}">
                <a16:creationId xmlns:a16="http://schemas.microsoft.com/office/drawing/2014/main" id="{E37C30C5-2B7A-6587-B91D-3F0B102DC486}"/>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id="{87D1A2A6-2A16-EC2A-96D8-8976191FF10A}"/>
              </a:ext>
            </a:extLst>
          </p:cNvPr>
          <p:cNvSpPr>
            <a:spLocks noGrp="1"/>
          </p:cNvSpPr>
          <p:nvPr>
            <p:ph type="sldNum" sz="quarter" idx="12"/>
          </p:nvPr>
        </p:nvSpPr>
        <p:spPr/>
        <p:txBody>
          <a:bodyPr/>
          <a:lstStyle/>
          <a:p>
            <a:fld id="{0946259B-8396-46CD-AD42-FDEDA89DA278}" type="slidenum">
              <a:rPr lang="en-US" smtClean="0"/>
              <a:pPr/>
              <a:t>‹#›</a:t>
            </a:fld>
            <a:endParaRPr lang="en-US" dirty="0"/>
          </a:p>
        </p:txBody>
      </p:sp>
    </p:spTree>
    <p:extLst>
      <p:ext uri="{BB962C8B-B14F-4D97-AF65-F5344CB8AC3E}">
        <p14:creationId xmlns:p14="http://schemas.microsoft.com/office/powerpoint/2010/main" val="773462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53CAB8-1FA1-400A-85BC-B3BEF0DC9E52}"/>
              </a:ext>
            </a:extLst>
          </p:cNvPr>
          <p:cNvSpPr>
            <a:spLocks noGrp="1"/>
          </p:cNvSpPr>
          <p:nvPr>
            <p:ph type="title"/>
          </p:nvPr>
        </p:nvSpPr>
        <p:spPr/>
        <p:txBody>
          <a:bodyPr/>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A875A75C-9603-8D39-D06F-59BF73991D74}"/>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8D1B1B0E-02A4-4D79-2792-7259326207DA}"/>
              </a:ext>
            </a:extLst>
          </p:cNvPr>
          <p:cNvSpPr>
            <a:spLocks noGrp="1"/>
          </p:cNvSpPr>
          <p:nvPr>
            <p:ph type="dt" sz="half" idx="10"/>
          </p:nvPr>
        </p:nvSpPr>
        <p:spPr/>
        <p:txBody>
          <a:bodyPr/>
          <a:lstStyle/>
          <a:p>
            <a:fld id="{11008460-8B2F-4AAA-A4E2-10730069204C}" type="datetimeFigureOut">
              <a:rPr lang="en-US" smtClean="0"/>
              <a:pPr/>
              <a:t>11/5/2022</a:t>
            </a:fld>
            <a:endParaRPr lang="en-US" dirty="0"/>
          </a:p>
        </p:txBody>
      </p:sp>
      <p:sp>
        <p:nvSpPr>
          <p:cNvPr id="5" name="Нижний колонтитул 4">
            <a:extLst>
              <a:ext uri="{FF2B5EF4-FFF2-40B4-BE49-F238E27FC236}">
                <a16:creationId xmlns:a16="http://schemas.microsoft.com/office/drawing/2014/main" id="{6D671945-02C1-5B70-EF93-B8CB454119AA}"/>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id="{CCFFF121-2492-AEC8-07A3-8D22237E1D9B}"/>
              </a:ext>
            </a:extLst>
          </p:cNvPr>
          <p:cNvSpPr>
            <a:spLocks noGrp="1"/>
          </p:cNvSpPr>
          <p:nvPr>
            <p:ph type="sldNum" sz="quarter" idx="12"/>
          </p:nvPr>
        </p:nvSpPr>
        <p:spPr/>
        <p:txBody>
          <a:bodyPr/>
          <a:lstStyle/>
          <a:p>
            <a:fld id="{0946259B-8396-46CD-AD42-FDEDA89DA278}" type="slidenum">
              <a:rPr lang="en-US" smtClean="0"/>
              <a:pPr/>
              <a:t>‹#›</a:t>
            </a:fld>
            <a:endParaRPr lang="en-US" dirty="0"/>
          </a:p>
        </p:txBody>
      </p:sp>
    </p:spTree>
    <p:extLst>
      <p:ext uri="{BB962C8B-B14F-4D97-AF65-F5344CB8AC3E}">
        <p14:creationId xmlns:p14="http://schemas.microsoft.com/office/powerpoint/2010/main" val="1180458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F2CB3260-FD4B-DF91-D6C2-702865AB60E9}"/>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817C8ABB-8BE5-A625-0EC4-222C1C25FD20}"/>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A70C49A0-247D-6FFE-C207-4D7EE3DE3A6C}"/>
              </a:ext>
            </a:extLst>
          </p:cNvPr>
          <p:cNvSpPr>
            <a:spLocks noGrp="1"/>
          </p:cNvSpPr>
          <p:nvPr>
            <p:ph type="dt" sz="half" idx="10"/>
          </p:nvPr>
        </p:nvSpPr>
        <p:spPr/>
        <p:txBody>
          <a:bodyPr/>
          <a:lstStyle/>
          <a:p>
            <a:fld id="{11008460-8B2F-4AAA-A4E2-10730069204C}" type="datetimeFigureOut">
              <a:rPr lang="en-US" smtClean="0"/>
              <a:pPr/>
              <a:t>11/5/2022</a:t>
            </a:fld>
            <a:endParaRPr lang="en-US" dirty="0"/>
          </a:p>
        </p:txBody>
      </p:sp>
      <p:sp>
        <p:nvSpPr>
          <p:cNvPr id="5" name="Нижний колонтитул 4">
            <a:extLst>
              <a:ext uri="{FF2B5EF4-FFF2-40B4-BE49-F238E27FC236}">
                <a16:creationId xmlns:a16="http://schemas.microsoft.com/office/drawing/2014/main" id="{B173519B-D0D6-93C1-0269-C6A2620904B2}"/>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id="{4379D1AD-8E0E-EF4B-AC25-70A8F7F90C5B}"/>
              </a:ext>
            </a:extLst>
          </p:cNvPr>
          <p:cNvSpPr>
            <a:spLocks noGrp="1"/>
          </p:cNvSpPr>
          <p:nvPr>
            <p:ph type="sldNum" sz="quarter" idx="12"/>
          </p:nvPr>
        </p:nvSpPr>
        <p:spPr/>
        <p:txBody>
          <a:bodyPr/>
          <a:lstStyle/>
          <a:p>
            <a:fld id="{0946259B-8396-46CD-AD42-FDEDA89DA278}" type="slidenum">
              <a:rPr lang="en-US" smtClean="0"/>
              <a:pPr/>
              <a:t>‹#›</a:t>
            </a:fld>
            <a:endParaRPr lang="en-US" dirty="0"/>
          </a:p>
        </p:txBody>
      </p:sp>
    </p:spTree>
    <p:extLst>
      <p:ext uri="{BB962C8B-B14F-4D97-AF65-F5344CB8AC3E}">
        <p14:creationId xmlns:p14="http://schemas.microsoft.com/office/powerpoint/2010/main" val="978618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49F769-9F69-30B6-88C9-BADEEC21299F}"/>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C11FB3CF-1C13-5711-E194-CC1791661B20}"/>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22B4FCE0-89D8-B62A-297C-E71E49D4533A}"/>
              </a:ext>
            </a:extLst>
          </p:cNvPr>
          <p:cNvSpPr>
            <a:spLocks noGrp="1"/>
          </p:cNvSpPr>
          <p:nvPr>
            <p:ph type="dt" sz="half" idx="10"/>
          </p:nvPr>
        </p:nvSpPr>
        <p:spPr/>
        <p:txBody>
          <a:bodyPr/>
          <a:lstStyle/>
          <a:p>
            <a:fld id="{11008460-8B2F-4AAA-A4E2-10730069204C}" type="datetimeFigureOut">
              <a:rPr lang="en-US" smtClean="0"/>
              <a:pPr/>
              <a:t>11/5/2022</a:t>
            </a:fld>
            <a:endParaRPr lang="en-US" dirty="0"/>
          </a:p>
        </p:txBody>
      </p:sp>
      <p:sp>
        <p:nvSpPr>
          <p:cNvPr id="5" name="Нижний колонтитул 4">
            <a:extLst>
              <a:ext uri="{FF2B5EF4-FFF2-40B4-BE49-F238E27FC236}">
                <a16:creationId xmlns:a16="http://schemas.microsoft.com/office/drawing/2014/main" id="{70EB31A1-7699-5645-BB42-02E1C66562DD}"/>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id="{E8EEEB18-14E9-7ADD-07EF-8DDDD1CB3322}"/>
              </a:ext>
            </a:extLst>
          </p:cNvPr>
          <p:cNvSpPr>
            <a:spLocks noGrp="1"/>
          </p:cNvSpPr>
          <p:nvPr>
            <p:ph type="sldNum" sz="quarter" idx="12"/>
          </p:nvPr>
        </p:nvSpPr>
        <p:spPr/>
        <p:txBody>
          <a:bodyPr/>
          <a:lstStyle/>
          <a:p>
            <a:fld id="{0946259B-8396-46CD-AD42-FDEDA89DA278}" type="slidenum">
              <a:rPr lang="en-US" smtClean="0"/>
              <a:pPr/>
              <a:t>‹#›</a:t>
            </a:fld>
            <a:endParaRPr lang="en-US" dirty="0"/>
          </a:p>
        </p:txBody>
      </p:sp>
    </p:spTree>
    <p:extLst>
      <p:ext uri="{BB962C8B-B14F-4D97-AF65-F5344CB8AC3E}">
        <p14:creationId xmlns:p14="http://schemas.microsoft.com/office/powerpoint/2010/main" val="1187107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B81844-9F56-A461-DC68-9CE6E179A213}"/>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KZ"/>
          </a:p>
        </p:txBody>
      </p:sp>
      <p:sp>
        <p:nvSpPr>
          <p:cNvPr id="3" name="Текст 2">
            <a:extLst>
              <a:ext uri="{FF2B5EF4-FFF2-40B4-BE49-F238E27FC236}">
                <a16:creationId xmlns:a16="http://schemas.microsoft.com/office/drawing/2014/main" id="{2EF65E33-EA02-E418-85F8-EA392E2995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F3CA2596-6DF5-A9AA-834E-F082DCD71678}"/>
              </a:ext>
            </a:extLst>
          </p:cNvPr>
          <p:cNvSpPr>
            <a:spLocks noGrp="1"/>
          </p:cNvSpPr>
          <p:nvPr>
            <p:ph type="dt" sz="half" idx="10"/>
          </p:nvPr>
        </p:nvSpPr>
        <p:spPr/>
        <p:txBody>
          <a:bodyPr/>
          <a:lstStyle/>
          <a:p>
            <a:fld id="{11008460-8B2F-4AAA-A4E2-10730069204C}" type="datetimeFigureOut">
              <a:rPr lang="en-US" smtClean="0"/>
              <a:pPr/>
              <a:t>11/5/2022</a:t>
            </a:fld>
            <a:endParaRPr lang="en-US" dirty="0"/>
          </a:p>
        </p:txBody>
      </p:sp>
      <p:sp>
        <p:nvSpPr>
          <p:cNvPr id="5" name="Нижний колонтитул 4">
            <a:extLst>
              <a:ext uri="{FF2B5EF4-FFF2-40B4-BE49-F238E27FC236}">
                <a16:creationId xmlns:a16="http://schemas.microsoft.com/office/drawing/2014/main" id="{9005A299-F537-E240-C5E5-0A507DF23382}"/>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id="{1412AAA3-552D-E44B-7320-9719D1B96497}"/>
              </a:ext>
            </a:extLst>
          </p:cNvPr>
          <p:cNvSpPr>
            <a:spLocks noGrp="1"/>
          </p:cNvSpPr>
          <p:nvPr>
            <p:ph type="sldNum" sz="quarter" idx="12"/>
          </p:nvPr>
        </p:nvSpPr>
        <p:spPr/>
        <p:txBody>
          <a:bodyPr/>
          <a:lstStyle/>
          <a:p>
            <a:fld id="{0946259B-8396-46CD-AD42-FDEDA89DA278}" type="slidenum">
              <a:rPr lang="en-US" smtClean="0"/>
              <a:pPr/>
              <a:t>‹#›</a:t>
            </a:fld>
            <a:endParaRPr lang="en-US" dirty="0"/>
          </a:p>
        </p:txBody>
      </p:sp>
    </p:spTree>
    <p:extLst>
      <p:ext uri="{BB962C8B-B14F-4D97-AF65-F5344CB8AC3E}">
        <p14:creationId xmlns:p14="http://schemas.microsoft.com/office/powerpoint/2010/main" val="106365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D31658-D8FA-8946-7333-CB5B93EE620F}"/>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F9DC3B2E-BF85-6766-343E-136CFA224178}"/>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Объект 3">
            <a:extLst>
              <a:ext uri="{FF2B5EF4-FFF2-40B4-BE49-F238E27FC236}">
                <a16:creationId xmlns:a16="http://schemas.microsoft.com/office/drawing/2014/main" id="{9CA708BD-146E-5562-B539-BF0EB163984A}"/>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Дата 4">
            <a:extLst>
              <a:ext uri="{FF2B5EF4-FFF2-40B4-BE49-F238E27FC236}">
                <a16:creationId xmlns:a16="http://schemas.microsoft.com/office/drawing/2014/main" id="{88F8F371-EDEC-367F-1939-3014EE6A3DA2}"/>
              </a:ext>
            </a:extLst>
          </p:cNvPr>
          <p:cNvSpPr>
            <a:spLocks noGrp="1"/>
          </p:cNvSpPr>
          <p:nvPr>
            <p:ph type="dt" sz="half" idx="10"/>
          </p:nvPr>
        </p:nvSpPr>
        <p:spPr/>
        <p:txBody>
          <a:bodyPr/>
          <a:lstStyle/>
          <a:p>
            <a:fld id="{11008460-8B2F-4AAA-A4E2-10730069204C}" type="datetimeFigureOut">
              <a:rPr lang="en-US" smtClean="0"/>
              <a:pPr/>
              <a:t>11/5/2022</a:t>
            </a:fld>
            <a:endParaRPr lang="en-US" dirty="0"/>
          </a:p>
        </p:txBody>
      </p:sp>
      <p:sp>
        <p:nvSpPr>
          <p:cNvPr id="6" name="Нижний колонтитул 5">
            <a:extLst>
              <a:ext uri="{FF2B5EF4-FFF2-40B4-BE49-F238E27FC236}">
                <a16:creationId xmlns:a16="http://schemas.microsoft.com/office/drawing/2014/main" id="{7A2A63CD-4299-0B3F-FE4D-FF99A89926C9}"/>
              </a:ext>
            </a:extLst>
          </p:cNvPr>
          <p:cNvSpPr>
            <a:spLocks noGrp="1"/>
          </p:cNvSpPr>
          <p:nvPr>
            <p:ph type="ftr" sz="quarter" idx="11"/>
          </p:nvPr>
        </p:nvSpPr>
        <p:spPr/>
        <p:txBody>
          <a:bodyPr/>
          <a:lstStyle/>
          <a:p>
            <a:endParaRPr lang="en-US" dirty="0"/>
          </a:p>
        </p:txBody>
      </p:sp>
      <p:sp>
        <p:nvSpPr>
          <p:cNvPr id="7" name="Номер слайда 6">
            <a:extLst>
              <a:ext uri="{FF2B5EF4-FFF2-40B4-BE49-F238E27FC236}">
                <a16:creationId xmlns:a16="http://schemas.microsoft.com/office/drawing/2014/main" id="{610BC8A8-E265-A469-5DE3-63C67709B220}"/>
              </a:ext>
            </a:extLst>
          </p:cNvPr>
          <p:cNvSpPr>
            <a:spLocks noGrp="1"/>
          </p:cNvSpPr>
          <p:nvPr>
            <p:ph type="sldNum" sz="quarter" idx="12"/>
          </p:nvPr>
        </p:nvSpPr>
        <p:spPr/>
        <p:txBody>
          <a:bodyPr/>
          <a:lstStyle/>
          <a:p>
            <a:fld id="{0946259B-8396-46CD-AD42-FDEDA89DA278}" type="slidenum">
              <a:rPr lang="en-US" smtClean="0"/>
              <a:pPr/>
              <a:t>‹#›</a:t>
            </a:fld>
            <a:endParaRPr lang="en-US" dirty="0"/>
          </a:p>
        </p:txBody>
      </p:sp>
    </p:spTree>
    <p:extLst>
      <p:ext uri="{BB962C8B-B14F-4D97-AF65-F5344CB8AC3E}">
        <p14:creationId xmlns:p14="http://schemas.microsoft.com/office/powerpoint/2010/main" val="3699589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F78449-1815-6A4B-343B-9136EDE48146}"/>
              </a:ext>
            </a:extLst>
          </p:cNvPr>
          <p:cNvSpPr>
            <a:spLocks noGrp="1"/>
          </p:cNvSpPr>
          <p:nvPr>
            <p:ph type="title"/>
          </p:nvPr>
        </p:nvSpPr>
        <p:spPr>
          <a:xfrm>
            <a:off x="839788" y="365125"/>
            <a:ext cx="10515600" cy="1325563"/>
          </a:xfrm>
        </p:spPr>
        <p:txBody>
          <a:bodyPr/>
          <a:lstStyle/>
          <a:p>
            <a:r>
              <a:rPr lang="ru-RU"/>
              <a:t>Образец заголовка</a:t>
            </a:r>
            <a:endParaRPr lang="ru-KZ"/>
          </a:p>
        </p:txBody>
      </p:sp>
      <p:sp>
        <p:nvSpPr>
          <p:cNvPr id="3" name="Текст 2">
            <a:extLst>
              <a:ext uri="{FF2B5EF4-FFF2-40B4-BE49-F238E27FC236}">
                <a16:creationId xmlns:a16="http://schemas.microsoft.com/office/drawing/2014/main" id="{C84B1B55-70CD-76C1-F5FD-824B02A051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6951C0C9-F4A3-2EEA-ACF5-7DDDBD21A87F}"/>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Текст 4">
            <a:extLst>
              <a:ext uri="{FF2B5EF4-FFF2-40B4-BE49-F238E27FC236}">
                <a16:creationId xmlns:a16="http://schemas.microsoft.com/office/drawing/2014/main" id="{9585B822-4E8E-6BB5-8C6A-33D33E69B6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27A707E5-8232-2E98-BBA4-35FC8B676880}"/>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7" name="Дата 6">
            <a:extLst>
              <a:ext uri="{FF2B5EF4-FFF2-40B4-BE49-F238E27FC236}">
                <a16:creationId xmlns:a16="http://schemas.microsoft.com/office/drawing/2014/main" id="{CCEF18E4-DC8E-1460-66DC-4FD58B2F0FA9}"/>
              </a:ext>
            </a:extLst>
          </p:cNvPr>
          <p:cNvSpPr>
            <a:spLocks noGrp="1"/>
          </p:cNvSpPr>
          <p:nvPr>
            <p:ph type="dt" sz="half" idx="10"/>
          </p:nvPr>
        </p:nvSpPr>
        <p:spPr/>
        <p:txBody>
          <a:bodyPr/>
          <a:lstStyle/>
          <a:p>
            <a:fld id="{11008460-8B2F-4AAA-A4E2-10730069204C}" type="datetimeFigureOut">
              <a:rPr lang="en-US" smtClean="0"/>
              <a:pPr/>
              <a:t>11/5/2022</a:t>
            </a:fld>
            <a:endParaRPr lang="en-US" dirty="0"/>
          </a:p>
        </p:txBody>
      </p:sp>
      <p:sp>
        <p:nvSpPr>
          <p:cNvPr id="8" name="Нижний колонтитул 7">
            <a:extLst>
              <a:ext uri="{FF2B5EF4-FFF2-40B4-BE49-F238E27FC236}">
                <a16:creationId xmlns:a16="http://schemas.microsoft.com/office/drawing/2014/main" id="{308B8599-F531-BC93-3004-42508AC362AD}"/>
              </a:ext>
            </a:extLst>
          </p:cNvPr>
          <p:cNvSpPr>
            <a:spLocks noGrp="1"/>
          </p:cNvSpPr>
          <p:nvPr>
            <p:ph type="ftr" sz="quarter" idx="11"/>
          </p:nvPr>
        </p:nvSpPr>
        <p:spPr/>
        <p:txBody>
          <a:bodyPr/>
          <a:lstStyle/>
          <a:p>
            <a:endParaRPr lang="en-US" dirty="0"/>
          </a:p>
        </p:txBody>
      </p:sp>
      <p:sp>
        <p:nvSpPr>
          <p:cNvPr id="9" name="Номер слайда 8">
            <a:extLst>
              <a:ext uri="{FF2B5EF4-FFF2-40B4-BE49-F238E27FC236}">
                <a16:creationId xmlns:a16="http://schemas.microsoft.com/office/drawing/2014/main" id="{B6EDE9B8-37C3-4014-04A8-3EBE2E28AEE1}"/>
              </a:ext>
            </a:extLst>
          </p:cNvPr>
          <p:cNvSpPr>
            <a:spLocks noGrp="1"/>
          </p:cNvSpPr>
          <p:nvPr>
            <p:ph type="sldNum" sz="quarter" idx="12"/>
          </p:nvPr>
        </p:nvSpPr>
        <p:spPr/>
        <p:txBody>
          <a:bodyPr/>
          <a:lstStyle/>
          <a:p>
            <a:fld id="{0946259B-8396-46CD-AD42-FDEDA89DA278}" type="slidenum">
              <a:rPr lang="en-US" smtClean="0"/>
              <a:pPr/>
              <a:t>‹#›</a:t>
            </a:fld>
            <a:endParaRPr lang="en-US" dirty="0"/>
          </a:p>
        </p:txBody>
      </p:sp>
    </p:spTree>
    <p:extLst>
      <p:ext uri="{BB962C8B-B14F-4D97-AF65-F5344CB8AC3E}">
        <p14:creationId xmlns:p14="http://schemas.microsoft.com/office/powerpoint/2010/main" val="2206466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29BE62-79F4-F99E-0616-57FC0A9CA564}"/>
              </a:ext>
            </a:extLst>
          </p:cNvPr>
          <p:cNvSpPr>
            <a:spLocks noGrp="1"/>
          </p:cNvSpPr>
          <p:nvPr>
            <p:ph type="title"/>
          </p:nvPr>
        </p:nvSpPr>
        <p:spPr/>
        <p:txBody>
          <a:bodyPr/>
          <a:lstStyle/>
          <a:p>
            <a:r>
              <a:rPr lang="ru-RU"/>
              <a:t>Образец заголовка</a:t>
            </a:r>
            <a:endParaRPr lang="ru-KZ"/>
          </a:p>
        </p:txBody>
      </p:sp>
      <p:sp>
        <p:nvSpPr>
          <p:cNvPr id="3" name="Дата 2">
            <a:extLst>
              <a:ext uri="{FF2B5EF4-FFF2-40B4-BE49-F238E27FC236}">
                <a16:creationId xmlns:a16="http://schemas.microsoft.com/office/drawing/2014/main" id="{C555A634-98E5-EF44-EB74-7BECFD9D2FF0}"/>
              </a:ext>
            </a:extLst>
          </p:cNvPr>
          <p:cNvSpPr>
            <a:spLocks noGrp="1"/>
          </p:cNvSpPr>
          <p:nvPr>
            <p:ph type="dt" sz="half" idx="10"/>
          </p:nvPr>
        </p:nvSpPr>
        <p:spPr/>
        <p:txBody>
          <a:bodyPr/>
          <a:lstStyle/>
          <a:p>
            <a:fld id="{11008460-8B2F-4AAA-A4E2-10730069204C}" type="datetimeFigureOut">
              <a:rPr lang="en-US" smtClean="0"/>
              <a:pPr/>
              <a:t>11/5/2022</a:t>
            </a:fld>
            <a:endParaRPr lang="en-US" dirty="0"/>
          </a:p>
        </p:txBody>
      </p:sp>
      <p:sp>
        <p:nvSpPr>
          <p:cNvPr id="4" name="Нижний колонтитул 3">
            <a:extLst>
              <a:ext uri="{FF2B5EF4-FFF2-40B4-BE49-F238E27FC236}">
                <a16:creationId xmlns:a16="http://schemas.microsoft.com/office/drawing/2014/main" id="{198B1183-D5C4-D0B8-3453-8D46A6C54F69}"/>
              </a:ext>
            </a:extLst>
          </p:cNvPr>
          <p:cNvSpPr>
            <a:spLocks noGrp="1"/>
          </p:cNvSpPr>
          <p:nvPr>
            <p:ph type="ftr" sz="quarter" idx="11"/>
          </p:nvPr>
        </p:nvSpPr>
        <p:spPr/>
        <p:txBody>
          <a:bodyPr/>
          <a:lstStyle/>
          <a:p>
            <a:endParaRPr lang="en-US" dirty="0"/>
          </a:p>
        </p:txBody>
      </p:sp>
      <p:sp>
        <p:nvSpPr>
          <p:cNvPr id="5" name="Номер слайда 4">
            <a:extLst>
              <a:ext uri="{FF2B5EF4-FFF2-40B4-BE49-F238E27FC236}">
                <a16:creationId xmlns:a16="http://schemas.microsoft.com/office/drawing/2014/main" id="{DAC9BCA5-C403-255B-25E3-ED8C8D5DA3B6}"/>
              </a:ext>
            </a:extLst>
          </p:cNvPr>
          <p:cNvSpPr>
            <a:spLocks noGrp="1"/>
          </p:cNvSpPr>
          <p:nvPr>
            <p:ph type="sldNum" sz="quarter" idx="12"/>
          </p:nvPr>
        </p:nvSpPr>
        <p:spPr/>
        <p:txBody>
          <a:bodyPr/>
          <a:lstStyle/>
          <a:p>
            <a:fld id="{0946259B-8396-46CD-AD42-FDEDA89DA278}" type="slidenum">
              <a:rPr lang="en-US" smtClean="0"/>
              <a:pPr/>
              <a:t>‹#›</a:t>
            </a:fld>
            <a:endParaRPr lang="en-US" dirty="0"/>
          </a:p>
        </p:txBody>
      </p:sp>
    </p:spTree>
    <p:extLst>
      <p:ext uri="{BB962C8B-B14F-4D97-AF65-F5344CB8AC3E}">
        <p14:creationId xmlns:p14="http://schemas.microsoft.com/office/powerpoint/2010/main" val="2834531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5A52B366-2BAC-B60E-1038-D39184D1EC30}"/>
              </a:ext>
            </a:extLst>
          </p:cNvPr>
          <p:cNvSpPr>
            <a:spLocks noGrp="1"/>
          </p:cNvSpPr>
          <p:nvPr>
            <p:ph type="dt" sz="half" idx="10"/>
          </p:nvPr>
        </p:nvSpPr>
        <p:spPr/>
        <p:txBody>
          <a:bodyPr/>
          <a:lstStyle/>
          <a:p>
            <a:fld id="{11008460-8B2F-4AAA-A4E2-10730069204C}" type="datetimeFigureOut">
              <a:rPr lang="en-US" smtClean="0"/>
              <a:pPr/>
              <a:t>11/5/2022</a:t>
            </a:fld>
            <a:endParaRPr lang="en-US" dirty="0"/>
          </a:p>
        </p:txBody>
      </p:sp>
      <p:sp>
        <p:nvSpPr>
          <p:cNvPr id="3" name="Нижний колонтитул 2">
            <a:extLst>
              <a:ext uri="{FF2B5EF4-FFF2-40B4-BE49-F238E27FC236}">
                <a16:creationId xmlns:a16="http://schemas.microsoft.com/office/drawing/2014/main" id="{82F722BB-7A18-0BEF-1844-8D57ECF49DC7}"/>
              </a:ext>
            </a:extLst>
          </p:cNvPr>
          <p:cNvSpPr>
            <a:spLocks noGrp="1"/>
          </p:cNvSpPr>
          <p:nvPr>
            <p:ph type="ftr" sz="quarter" idx="11"/>
          </p:nvPr>
        </p:nvSpPr>
        <p:spPr/>
        <p:txBody>
          <a:bodyPr/>
          <a:lstStyle/>
          <a:p>
            <a:endParaRPr lang="en-US" dirty="0"/>
          </a:p>
        </p:txBody>
      </p:sp>
      <p:sp>
        <p:nvSpPr>
          <p:cNvPr id="4" name="Номер слайда 3">
            <a:extLst>
              <a:ext uri="{FF2B5EF4-FFF2-40B4-BE49-F238E27FC236}">
                <a16:creationId xmlns:a16="http://schemas.microsoft.com/office/drawing/2014/main" id="{F8D549C3-F482-FC21-D9E6-942E8CED0EF3}"/>
              </a:ext>
            </a:extLst>
          </p:cNvPr>
          <p:cNvSpPr>
            <a:spLocks noGrp="1"/>
          </p:cNvSpPr>
          <p:nvPr>
            <p:ph type="sldNum" sz="quarter" idx="12"/>
          </p:nvPr>
        </p:nvSpPr>
        <p:spPr/>
        <p:txBody>
          <a:bodyPr/>
          <a:lstStyle/>
          <a:p>
            <a:fld id="{0946259B-8396-46CD-AD42-FDEDA89DA278}" type="slidenum">
              <a:rPr lang="en-US" smtClean="0"/>
              <a:pPr/>
              <a:t>‹#›</a:t>
            </a:fld>
            <a:endParaRPr lang="en-US" dirty="0"/>
          </a:p>
        </p:txBody>
      </p:sp>
    </p:spTree>
    <p:extLst>
      <p:ext uri="{BB962C8B-B14F-4D97-AF65-F5344CB8AC3E}">
        <p14:creationId xmlns:p14="http://schemas.microsoft.com/office/powerpoint/2010/main" val="546611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3C0E1E-CA51-4C50-96CA-2B91C7B54CFD}"/>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Объект 2">
            <a:extLst>
              <a:ext uri="{FF2B5EF4-FFF2-40B4-BE49-F238E27FC236}">
                <a16:creationId xmlns:a16="http://schemas.microsoft.com/office/drawing/2014/main" id="{C536AE12-9C65-F872-5382-8EFB712514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Текст 3">
            <a:extLst>
              <a:ext uri="{FF2B5EF4-FFF2-40B4-BE49-F238E27FC236}">
                <a16:creationId xmlns:a16="http://schemas.microsoft.com/office/drawing/2014/main" id="{215569DC-7F64-61BD-5D3E-B0893E7B83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94930D32-75D6-2E1A-C4F8-EEB872D31897}"/>
              </a:ext>
            </a:extLst>
          </p:cNvPr>
          <p:cNvSpPr>
            <a:spLocks noGrp="1"/>
          </p:cNvSpPr>
          <p:nvPr>
            <p:ph type="dt" sz="half" idx="10"/>
          </p:nvPr>
        </p:nvSpPr>
        <p:spPr/>
        <p:txBody>
          <a:bodyPr/>
          <a:lstStyle/>
          <a:p>
            <a:fld id="{11008460-8B2F-4AAA-A4E2-10730069204C}" type="datetimeFigureOut">
              <a:rPr lang="en-US" smtClean="0"/>
              <a:pPr/>
              <a:t>11/5/2022</a:t>
            </a:fld>
            <a:endParaRPr lang="en-US" dirty="0"/>
          </a:p>
        </p:txBody>
      </p:sp>
      <p:sp>
        <p:nvSpPr>
          <p:cNvPr id="6" name="Нижний колонтитул 5">
            <a:extLst>
              <a:ext uri="{FF2B5EF4-FFF2-40B4-BE49-F238E27FC236}">
                <a16:creationId xmlns:a16="http://schemas.microsoft.com/office/drawing/2014/main" id="{D45F140B-DCC1-3FF7-2021-441739CDECEF}"/>
              </a:ext>
            </a:extLst>
          </p:cNvPr>
          <p:cNvSpPr>
            <a:spLocks noGrp="1"/>
          </p:cNvSpPr>
          <p:nvPr>
            <p:ph type="ftr" sz="quarter" idx="11"/>
          </p:nvPr>
        </p:nvSpPr>
        <p:spPr/>
        <p:txBody>
          <a:bodyPr/>
          <a:lstStyle/>
          <a:p>
            <a:endParaRPr lang="en-US" dirty="0"/>
          </a:p>
        </p:txBody>
      </p:sp>
      <p:sp>
        <p:nvSpPr>
          <p:cNvPr id="7" name="Номер слайда 6">
            <a:extLst>
              <a:ext uri="{FF2B5EF4-FFF2-40B4-BE49-F238E27FC236}">
                <a16:creationId xmlns:a16="http://schemas.microsoft.com/office/drawing/2014/main" id="{CDCCF743-F54B-F4F7-6936-BC1CB17A6723}"/>
              </a:ext>
            </a:extLst>
          </p:cNvPr>
          <p:cNvSpPr>
            <a:spLocks noGrp="1"/>
          </p:cNvSpPr>
          <p:nvPr>
            <p:ph type="sldNum" sz="quarter" idx="12"/>
          </p:nvPr>
        </p:nvSpPr>
        <p:spPr/>
        <p:txBody>
          <a:bodyPr/>
          <a:lstStyle/>
          <a:p>
            <a:fld id="{0946259B-8396-46CD-AD42-FDEDA89DA278}" type="slidenum">
              <a:rPr lang="en-US" smtClean="0"/>
              <a:pPr/>
              <a:t>‹#›</a:t>
            </a:fld>
            <a:endParaRPr lang="en-US" dirty="0"/>
          </a:p>
        </p:txBody>
      </p:sp>
    </p:spTree>
    <p:extLst>
      <p:ext uri="{BB962C8B-B14F-4D97-AF65-F5344CB8AC3E}">
        <p14:creationId xmlns:p14="http://schemas.microsoft.com/office/powerpoint/2010/main" val="3045834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6C5D62-8AFC-1364-3FFE-E8DD23E1028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Рисунок 2">
            <a:extLst>
              <a:ext uri="{FF2B5EF4-FFF2-40B4-BE49-F238E27FC236}">
                <a16:creationId xmlns:a16="http://schemas.microsoft.com/office/drawing/2014/main" id="{46208FDB-3559-ED59-44B4-D630BEDD24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KZ"/>
          </a:p>
        </p:txBody>
      </p:sp>
      <p:sp>
        <p:nvSpPr>
          <p:cNvPr id="4" name="Текст 3">
            <a:extLst>
              <a:ext uri="{FF2B5EF4-FFF2-40B4-BE49-F238E27FC236}">
                <a16:creationId xmlns:a16="http://schemas.microsoft.com/office/drawing/2014/main" id="{3F3D3ACF-B57D-1405-2B5A-FA053E9125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14FD706-5DE4-F027-9A0A-8442CB4D7DA3}"/>
              </a:ext>
            </a:extLst>
          </p:cNvPr>
          <p:cNvSpPr>
            <a:spLocks noGrp="1"/>
          </p:cNvSpPr>
          <p:nvPr>
            <p:ph type="dt" sz="half" idx="10"/>
          </p:nvPr>
        </p:nvSpPr>
        <p:spPr/>
        <p:txBody>
          <a:bodyPr/>
          <a:lstStyle/>
          <a:p>
            <a:fld id="{11008460-8B2F-4AAA-A4E2-10730069204C}" type="datetimeFigureOut">
              <a:rPr lang="en-US" smtClean="0"/>
              <a:pPr/>
              <a:t>11/5/2022</a:t>
            </a:fld>
            <a:endParaRPr lang="en-US" dirty="0"/>
          </a:p>
        </p:txBody>
      </p:sp>
      <p:sp>
        <p:nvSpPr>
          <p:cNvPr id="6" name="Нижний колонтитул 5">
            <a:extLst>
              <a:ext uri="{FF2B5EF4-FFF2-40B4-BE49-F238E27FC236}">
                <a16:creationId xmlns:a16="http://schemas.microsoft.com/office/drawing/2014/main" id="{11E0DE47-73AD-EEE2-D8BC-697F1EADEE8A}"/>
              </a:ext>
            </a:extLst>
          </p:cNvPr>
          <p:cNvSpPr>
            <a:spLocks noGrp="1"/>
          </p:cNvSpPr>
          <p:nvPr>
            <p:ph type="ftr" sz="quarter" idx="11"/>
          </p:nvPr>
        </p:nvSpPr>
        <p:spPr/>
        <p:txBody>
          <a:bodyPr/>
          <a:lstStyle/>
          <a:p>
            <a:endParaRPr lang="en-US" dirty="0"/>
          </a:p>
        </p:txBody>
      </p:sp>
      <p:sp>
        <p:nvSpPr>
          <p:cNvPr id="7" name="Номер слайда 6">
            <a:extLst>
              <a:ext uri="{FF2B5EF4-FFF2-40B4-BE49-F238E27FC236}">
                <a16:creationId xmlns:a16="http://schemas.microsoft.com/office/drawing/2014/main" id="{59A4AE09-B0BE-97F8-DBBA-F0BE72800CBD}"/>
              </a:ext>
            </a:extLst>
          </p:cNvPr>
          <p:cNvSpPr>
            <a:spLocks noGrp="1"/>
          </p:cNvSpPr>
          <p:nvPr>
            <p:ph type="sldNum" sz="quarter" idx="12"/>
          </p:nvPr>
        </p:nvSpPr>
        <p:spPr/>
        <p:txBody>
          <a:bodyPr/>
          <a:lstStyle/>
          <a:p>
            <a:fld id="{0946259B-8396-46CD-AD42-FDEDA89DA278}" type="slidenum">
              <a:rPr lang="en-US" smtClean="0"/>
              <a:pPr/>
              <a:t>‹#›</a:t>
            </a:fld>
            <a:endParaRPr lang="en-US" dirty="0"/>
          </a:p>
        </p:txBody>
      </p:sp>
    </p:spTree>
    <p:extLst>
      <p:ext uri="{BB962C8B-B14F-4D97-AF65-F5344CB8AC3E}">
        <p14:creationId xmlns:p14="http://schemas.microsoft.com/office/powerpoint/2010/main" val="74006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3532C34-25C6-DF6D-EB2D-E2FAB1546F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KZ"/>
          </a:p>
        </p:txBody>
      </p:sp>
      <p:sp>
        <p:nvSpPr>
          <p:cNvPr id="3" name="Текст 2">
            <a:extLst>
              <a:ext uri="{FF2B5EF4-FFF2-40B4-BE49-F238E27FC236}">
                <a16:creationId xmlns:a16="http://schemas.microsoft.com/office/drawing/2014/main" id="{4EBE2781-0CFD-1033-6E4E-77250D96BA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61D835B5-BEFC-9D31-5142-E0237D8A7C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008460-8B2F-4AAA-A4E2-10730069204C}" type="datetimeFigureOut">
              <a:rPr lang="en-US" smtClean="0"/>
              <a:pPr/>
              <a:t>11/5/2022</a:t>
            </a:fld>
            <a:endParaRPr lang="en-US" dirty="0"/>
          </a:p>
        </p:txBody>
      </p:sp>
      <p:sp>
        <p:nvSpPr>
          <p:cNvPr id="5" name="Нижний колонтитул 4">
            <a:extLst>
              <a:ext uri="{FF2B5EF4-FFF2-40B4-BE49-F238E27FC236}">
                <a16:creationId xmlns:a16="http://schemas.microsoft.com/office/drawing/2014/main" id="{EBBD2EFB-5BDE-4114-C386-2BDD74CD2E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Номер слайда 5">
            <a:extLst>
              <a:ext uri="{FF2B5EF4-FFF2-40B4-BE49-F238E27FC236}">
                <a16:creationId xmlns:a16="http://schemas.microsoft.com/office/drawing/2014/main" id="{7199235C-99EE-4D76-B201-8867D7F27F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46259B-8396-46CD-AD42-FDEDA89DA278}" type="slidenum">
              <a:rPr lang="en-US" smtClean="0"/>
              <a:pPr/>
              <a:t>‹#›</a:t>
            </a:fld>
            <a:endParaRPr lang="en-US" dirty="0"/>
          </a:p>
        </p:txBody>
      </p:sp>
    </p:spTree>
    <p:extLst>
      <p:ext uri="{BB962C8B-B14F-4D97-AF65-F5344CB8AC3E}">
        <p14:creationId xmlns:p14="http://schemas.microsoft.com/office/powerpoint/2010/main" val="18712738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5160C14-3C2F-CEAE-E2AE-F2CB366A8B26}"/>
              </a:ext>
            </a:extLst>
          </p:cNvPr>
          <p:cNvPicPr>
            <a:picLocks noChangeAspect="1"/>
          </p:cNvPicPr>
          <p:nvPr/>
        </p:nvPicPr>
        <p:blipFill rotWithShape="1">
          <a:blip r:embed="rId2"/>
          <a:srcRect t="11" b="15719"/>
          <a:stretch/>
        </p:blipFill>
        <p:spPr>
          <a:xfrm>
            <a:off x="20" y="10"/>
            <a:ext cx="12191979" cy="6857989"/>
          </a:xfrm>
          <a:prstGeom prst="rect">
            <a:avLst/>
          </a:prstGeom>
        </p:spPr>
      </p:pic>
      <p:sp>
        <p:nvSpPr>
          <p:cNvPr id="2" name="Заголовок 1">
            <a:extLst>
              <a:ext uri="{FF2B5EF4-FFF2-40B4-BE49-F238E27FC236}">
                <a16:creationId xmlns:a16="http://schemas.microsoft.com/office/drawing/2014/main" id="{D29685D1-7501-9148-70EB-EDF69E5C044F}"/>
              </a:ext>
            </a:extLst>
          </p:cNvPr>
          <p:cNvSpPr>
            <a:spLocks noGrp="1"/>
          </p:cNvSpPr>
          <p:nvPr>
            <p:ph type="ctrTitle"/>
          </p:nvPr>
        </p:nvSpPr>
        <p:spPr>
          <a:xfrm>
            <a:off x="4521387" y="1612554"/>
            <a:ext cx="3361372" cy="2499545"/>
          </a:xfrm>
        </p:spPr>
        <p:txBody>
          <a:bodyPr anchor="b">
            <a:noAutofit/>
          </a:bodyPr>
          <a:lstStyle/>
          <a:p>
            <a:pPr algn="ctr">
              <a:lnSpc>
                <a:spcPct val="90000"/>
              </a:lnSpc>
            </a:pPr>
            <a:r>
              <a:rPr lang="kk-KZ" sz="2800" dirty="0">
                <a:effectLst/>
                <a:latin typeface="Times New Roman" panose="02020603050405020304" pitchFamily="18" charset="0"/>
                <a:ea typeface="Times New Roman" panose="02020603050405020304" pitchFamily="18" charset="0"/>
              </a:rPr>
              <a:t>Посттравмалық  стресстік бұзылумен   жұмыс жасаудағы  КМТ-ның  техникалары мен стратегиялары</a:t>
            </a:r>
            <a:endParaRPr lang="ru-KZ" sz="2800" dirty="0"/>
          </a:p>
        </p:txBody>
      </p:sp>
      <p:sp>
        <p:nvSpPr>
          <p:cNvPr id="3" name="Подзаголовок 2">
            <a:extLst>
              <a:ext uri="{FF2B5EF4-FFF2-40B4-BE49-F238E27FC236}">
                <a16:creationId xmlns:a16="http://schemas.microsoft.com/office/drawing/2014/main" id="{707E5056-DC6C-6C8C-3CC1-9799D5D074A5}"/>
              </a:ext>
            </a:extLst>
          </p:cNvPr>
          <p:cNvSpPr>
            <a:spLocks noGrp="1"/>
          </p:cNvSpPr>
          <p:nvPr>
            <p:ph type="subTitle" idx="1"/>
          </p:nvPr>
        </p:nvSpPr>
        <p:spPr>
          <a:xfrm>
            <a:off x="4015102" y="4771145"/>
            <a:ext cx="4161792" cy="948601"/>
          </a:xfrm>
        </p:spPr>
        <p:txBody>
          <a:bodyPr anchor="t">
            <a:normAutofit/>
          </a:bodyPr>
          <a:lstStyle/>
          <a:p>
            <a:pPr algn="ctr"/>
            <a:r>
              <a:rPr lang="kk-KZ" sz="1800" dirty="0">
                <a:latin typeface="Times New Roman" panose="02020603050405020304" pitchFamily="18" charset="0"/>
                <a:cs typeface="Times New Roman" panose="02020603050405020304" pitchFamily="18" charset="0"/>
              </a:rPr>
              <a:t>Баймуратова Акбота</a:t>
            </a:r>
            <a:endParaRPr lang="ru-KZ"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4125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Rectangle 14">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Rectangle 18">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1" name="Freeform: Shape 20">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22">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Заголовок 1">
            <a:extLst>
              <a:ext uri="{FF2B5EF4-FFF2-40B4-BE49-F238E27FC236}">
                <a16:creationId xmlns:a16="http://schemas.microsoft.com/office/drawing/2014/main" id="{CE584C58-6299-1541-C36D-8685C610AF11}"/>
              </a:ext>
            </a:extLst>
          </p:cNvPr>
          <p:cNvSpPr>
            <a:spLocks noGrp="1"/>
          </p:cNvSpPr>
          <p:nvPr>
            <p:ph type="title"/>
          </p:nvPr>
        </p:nvSpPr>
        <p:spPr>
          <a:xfrm>
            <a:off x="3204642" y="2353641"/>
            <a:ext cx="6314914" cy="2150719"/>
          </a:xfrm>
          <a:noFill/>
        </p:spPr>
        <p:txBody>
          <a:bodyPr vert="horz" lIns="91440" tIns="45720" rIns="91440" bIns="45720" rtlCol="0" anchor="ctr">
            <a:normAutofit/>
          </a:bodyPr>
          <a:lstStyle/>
          <a:p>
            <a:pPr algn="ctr"/>
            <a:r>
              <a:rPr lang="en-US" kern="1200" dirty="0" err="1">
                <a:solidFill>
                  <a:srgbClr val="080808"/>
                </a:solidFill>
                <a:latin typeface="+mj-lt"/>
                <a:ea typeface="+mj-ea"/>
                <a:cs typeface="+mj-cs"/>
              </a:rPr>
              <a:t>Назарларыңызға</a:t>
            </a:r>
            <a:r>
              <a:rPr lang="en-US" kern="1200" dirty="0">
                <a:solidFill>
                  <a:srgbClr val="080808"/>
                </a:solidFill>
                <a:latin typeface="+mj-lt"/>
                <a:ea typeface="+mj-ea"/>
                <a:cs typeface="+mj-cs"/>
              </a:rPr>
              <a:t> </a:t>
            </a:r>
            <a:r>
              <a:rPr lang="en-US" kern="1200" dirty="0" err="1">
                <a:solidFill>
                  <a:srgbClr val="080808"/>
                </a:solidFill>
                <a:latin typeface="+mj-lt"/>
                <a:ea typeface="+mj-ea"/>
                <a:cs typeface="+mj-cs"/>
              </a:rPr>
              <a:t>рақмет</a:t>
            </a:r>
            <a:r>
              <a:rPr lang="en-US" kern="1200" dirty="0">
                <a:solidFill>
                  <a:srgbClr val="080808"/>
                </a:solidFill>
                <a:latin typeface="+mj-lt"/>
                <a:ea typeface="+mj-ea"/>
                <a:cs typeface="+mj-cs"/>
              </a:rPr>
              <a:t>!</a:t>
            </a:r>
          </a:p>
        </p:txBody>
      </p:sp>
      <p:sp>
        <p:nvSpPr>
          <p:cNvPr id="25" name="Freeform: Shape 24">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Rectangle 26">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157561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4">
            <a:extLst>
              <a:ext uri="{FF2B5EF4-FFF2-40B4-BE49-F238E27FC236}">
                <a16:creationId xmlns:a16="http://schemas.microsoft.com/office/drawing/2014/main" id="{3E443FD7-A66B-4AA0-872D-B088B9BC5F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9E629A8F-6F34-A3F4-04D0-8E9025A29D96}"/>
              </a:ext>
            </a:extLst>
          </p:cNvPr>
          <p:cNvSpPr txBox="1"/>
          <p:nvPr/>
        </p:nvSpPr>
        <p:spPr>
          <a:xfrm>
            <a:off x="1094095" y="851517"/>
            <a:ext cx="5238466" cy="2991416"/>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3300" b="1" i="0" kern="1200">
                <a:solidFill>
                  <a:schemeClr val="tx1"/>
                </a:solidFill>
                <a:effectLst/>
                <a:latin typeface="+mj-lt"/>
                <a:ea typeface="+mj-ea"/>
                <a:cs typeface="+mj-cs"/>
              </a:rPr>
              <a:t>Посттравмалық стрессті бұзылулар (ПТСБ) –</a:t>
            </a:r>
            <a:r>
              <a:rPr lang="en-US" sz="3300" b="0" i="0" kern="1200">
                <a:solidFill>
                  <a:schemeClr val="tx1"/>
                </a:solidFill>
                <a:effectLst/>
                <a:latin typeface="+mj-lt"/>
                <a:ea typeface="+mj-ea"/>
                <a:cs typeface="+mj-cs"/>
              </a:rPr>
              <a:t> стресстік жағдайдың салдарынан туындаған ауыр психологиялық жағдай.</a:t>
            </a:r>
            <a:endParaRPr lang="en-US" sz="3300" kern="1200">
              <a:solidFill>
                <a:schemeClr val="tx1"/>
              </a:solidFill>
              <a:latin typeface="+mj-lt"/>
              <a:ea typeface="+mj-ea"/>
              <a:cs typeface="+mj-cs"/>
            </a:endParaRPr>
          </a:p>
        </p:txBody>
      </p:sp>
      <p:sp>
        <p:nvSpPr>
          <p:cNvPr id="33" name="Freeform: Shape 36">
            <a:extLst>
              <a:ext uri="{FF2B5EF4-FFF2-40B4-BE49-F238E27FC236}">
                <a16:creationId xmlns:a16="http://schemas.microsoft.com/office/drawing/2014/main" id="{C04BE0EF-3561-49B4-9A29-F283168A9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0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3 h 5154967"/>
              <a:gd name="connsiteX37" fmla="*/ 1625714 w 6184806"/>
              <a:gd name="connsiteY37" fmla="*/ 109243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2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0"/>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3"/>
                  <a:pt x="2445216" y="109243"/>
                </a:cubicBezTo>
                <a:cubicBezTo>
                  <a:pt x="1625714" y="109243"/>
                  <a:pt x="1625714" y="109243"/>
                  <a:pt x="1625714" y="109243"/>
                </a:cubicBezTo>
                <a:cubicBezTo>
                  <a:pt x="1572615" y="109243"/>
                  <a:pt x="1524825" y="137459"/>
                  <a:pt x="1498276" y="183309"/>
                </a:cubicBezTo>
                <a:cubicBezTo>
                  <a:pt x="1089410" y="890450"/>
                  <a:pt x="1089410" y="890450"/>
                  <a:pt x="1089410" y="890450"/>
                </a:cubicBezTo>
                <a:cubicBezTo>
                  <a:pt x="1062860" y="934537"/>
                  <a:pt x="1062860" y="990967"/>
                  <a:pt x="1089410" y="1035054"/>
                </a:cubicBezTo>
                <a:cubicBezTo>
                  <a:pt x="1498276" y="1742196"/>
                  <a:pt x="1498276" y="1742196"/>
                  <a:pt x="1498276" y="1742196"/>
                </a:cubicBezTo>
                <a:cubicBezTo>
                  <a:pt x="1511551" y="1765121"/>
                  <a:pt x="1530135" y="1783637"/>
                  <a:pt x="1552039" y="1796422"/>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0" name="Graphic 29" descr="Душ">
            <a:extLst>
              <a:ext uri="{FF2B5EF4-FFF2-40B4-BE49-F238E27FC236}">
                <a16:creationId xmlns:a16="http://schemas.microsoft.com/office/drawing/2014/main" id="{89DA69CE-5316-C3FC-0E01-7D9D3A53D72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31503" y="2129307"/>
            <a:ext cx="3217333" cy="3217333"/>
          </a:xfrm>
          <a:prstGeom prst="rect">
            <a:avLst/>
          </a:prstGeom>
        </p:spPr>
      </p:pic>
    </p:spTree>
    <p:extLst>
      <p:ext uri="{BB962C8B-B14F-4D97-AF65-F5344CB8AC3E}">
        <p14:creationId xmlns:p14="http://schemas.microsoft.com/office/powerpoint/2010/main" val="2971365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iterate>
                                    <p:tmPct val="10000"/>
                                  </p:iterate>
                                  <p:childTnLst>
                                    <p:set>
                                      <p:cBhvr>
                                        <p:cTn id="6" dur="1" fill="hold">
                                          <p:stCondLst>
                                            <p:cond delay="0"/>
                                          </p:stCondLst>
                                        </p:cTn>
                                        <p:tgtEl>
                                          <p:spTgt spid="30"/>
                                        </p:tgtEl>
                                        <p:attrNameLst>
                                          <p:attrName>style.visibility</p:attrName>
                                        </p:attrNameLst>
                                      </p:cBhvr>
                                      <p:to>
                                        <p:strVal val="visible"/>
                                      </p:to>
                                    </p:set>
                                    <p:animEffect transition="in" filter="fade">
                                      <p:cBhvr>
                                        <p:cTn id="7" dur="7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extBox 2">
            <a:extLst>
              <a:ext uri="{FF2B5EF4-FFF2-40B4-BE49-F238E27FC236}">
                <a16:creationId xmlns:a16="http://schemas.microsoft.com/office/drawing/2014/main" id="{26B193E2-A419-CA20-F032-1367D2F468CB}"/>
              </a:ext>
            </a:extLst>
          </p:cNvPr>
          <p:cNvGraphicFramePr/>
          <p:nvPr>
            <p:extLst>
              <p:ext uri="{D42A27DB-BD31-4B8C-83A1-F6EECF244321}">
                <p14:modId xmlns:p14="http://schemas.microsoft.com/office/powerpoint/2010/main" val="432468134"/>
              </p:ext>
            </p:extLst>
          </p:nvPr>
        </p:nvGraphicFramePr>
        <p:xfrm>
          <a:off x="836675" y="945931"/>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99905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 name="Picture 12" descr="Изображение выглядит как растение&#10;&#10;Автоматически созданное описание">
            <a:extLst>
              <a:ext uri="{FF2B5EF4-FFF2-40B4-BE49-F238E27FC236}">
                <a16:creationId xmlns:a16="http://schemas.microsoft.com/office/drawing/2014/main" id="{A1B2F775-9935-DC41-2E56-83E7333CC085}"/>
              </a:ext>
            </a:extLst>
          </p:cNvPr>
          <p:cNvPicPr>
            <a:picLocks noChangeAspect="1"/>
          </p:cNvPicPr>
          <p:nvPr/>
        </p:nvPicPr>
        <p:blipFill rotWithShape="1">
          <a:blip r:embed="rId2"/>
          <a:srcRect r="9091" b="31818"/>
          <a:stretch/>
        </p:blipFill>
        <p:spPr>
          <a:xfrm>
            <a:off x="20" y="10"/>
            <a:ext cx="12191980" cy="6857990"/>
          </a:xfrm>
          <a:prstGeom prst="rect">
            <a:avLst/>
          </a:prstGeom>
        </p:spPr>
      </p:pic>
      <p:sp>
        <p:nvSpPr>
          <p:cNvPr id="22" name="Rectangle 21">
            <a:extLst>
              <a:ext uri="{FF2B5EF4-FFF2-40B4-BE49-F238E27FC236}">
                <a16:creationId xmlns:a16="http://schemas.microsoft.com/office/drawing/2014/main" id="{257363FD-7E77-4145-9483-331A807A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6802" cy="6858000"/>
          </a:xfrm>
          <a:prstGeom prst="rect">
            <a:avLst/>
          </a:prstGeom>
          <a:gradFill flip="none" rotWithShape="1">
            <a:gsLst>
              <a:gs pos="28000">
                <a:schemeClr val="bg2">
                  <a:alpha val="84000"/>
                </a:schemeClr>
              </a:gs>
              <a:gs pos="74000">
                <a:schemeClr val="bg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1" name="TextBox 2">
            <a:extLst>
              <a:ext uri="{FF2B5EF4-FFF2-40B4-BE49-F238E27FC236}">
                <a16:creationId xmlns:a16="http://schemas.microsoft.com/office/drawing/2014/main" id="{2FE0215E-9DC7-CB52-F3F8-AF8766C8E0C4}"/>
              </a:ext>
            </a:extLst>
          </p:cNvPr>
          <p:cNvGraphicFramePr/>
          <p:nvPr>
            <p:extLst>
              <p:ext uri="{D42A27DB-BD31-4B8C-83A1-F6EECF244321}">
                <p14:modId xmlns:p14="http://schemas.microsoft.com/office/powerpoint/2010/main" val="373447107"/>
              </p:ext>
            </p:extLst>
          </p:nvPr>
        </p:nvGraphicFramePr>
        <p:xfrm>
          <a:off x="838200" y="1253331"/>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54452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3" name="TextBox 2">
            <a:extLst>
              <a:ext uri="{FF2B5EF4-FFF2-40B4-BE49-F238E27FC236}">
                <a16:creationId xmlns:a16="http://schemas.microsoft.com/office/drawing/2014/main" id="{D888ED15-EE40-7230-4EAE-B050C5D2FD03}"/>
              </a:ext>
            </a:extLst>
          </p:cNvPr>
          <p:cNvSpPr txBox="1"/>
          <p:nvPr/>
        </p:nvSpPr>
        <p:spPr>
          <a:xfrm>
            <a:off x="6172200" y="804672"/>
            <a:ext cx="5221224" cy="5230368"/>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b="1" i="0" dirty="0">
                <a:effectLst/>
              </a:rPr>
              <a:t>ПТСБ </a:t>
            </a:r>
            <a:r>
              <a:rPr lang="en-US" b="1" i="0" dirty="0" err="1">
                <a:effectLst/>
              </a:rPr>
              <a:t>клиникалық</a:t>
            </a:r>
            <a:r>
              <a:rPr lang="en-US" b="1" i="0" dirty="0">
                <a:effectLst/>
              </a:rPr>
              <a:t> </a:t>
            </a:r>
            <a:r>
              <a:rPr lang="en-US" b="1" i="0" dirty="0" err="1">
                <a:effectLst/>
              </a:rPr>
              <a:t>белгілері</a:t>
            </a:r>
            <a:r>
              <a:rPr lang="en-US" b="1" i="0" dirty="0">
                <a:effectLst/>
              </a:rPr>
              <a:t>:</a:t>
            </a:r>
            <a:br>
              <a:rPr lang="en-US" dirty="0"/>
            </a:br>
            <a:br>
              <a:rPr lang="en-US" dirty="0"/>
            </a:br>
            <a:r>
              <a:rPr lang="en-US" b="1" i="0" dirty="0" err="1">
                <a:effectLst/>
              </a:rPr>
              <a:t>Негізделмеген</a:t>
            </a:r>
            <a:r>
              <a:rPr lang="en-US" b="1" i="0" dirty="0">
                <a:effectLst/>
              </a:rPr>
              <a:t> </a:t>
            </a:r>
            <a:r>
              <a:rPr lang="en-US" b="1" i="0" dirty="0" err="1">
                <a:effectLst/>
              </a:rPr>
              <a:t>қырағылық</a:t>
            </a:r>
            <a:r>
              <a:rPr lang="en-US" b="0" i="0" dirty="0">
                <a:effectLst/>
              </a:rPr>
              <a:t>. </a:t>
            </a:r>
            <a:r>
              <a:rPr lang="en-US" b="0" i="0" dirty="0" err="1">
                <a:effectLst/>
              </a:rPr>
              <a:t>Күнделікті</a:t>
            </a:r>
            <a:r>
              <a:rPr lang="en-US" b="0" i="0" dirty="0">
                <a:effectLst/>
              </a:rPr>
              <a:t> </a:t>
            </a:r>
            <a:r>
              <a:rPr lang="en-US" b="0" i="0" dirty="0" err="1">
                <a:effectLst/>
              </a:rPr>
              <a:t>тіршіліктегі</a:t>
            </a:r>
            <a:r>
              <a:rPr lang="en-US" b="0" i="0" dirty="0">
                <a:effectLst/>
              </a:rPr>
              <a:t> </a:t>
            </a:r>
            <a:r>
              <a:rPr lang="en-US" b="0" i="0" dirty="0" err="1">
                <a:effectLst/>
              </a:rPr>
              <a:t>шамадан</a:t>
            </a:r>
            <a:r>
              <a:rPr lang="en-US" b="0" i="0" dirty="0">
                <a:effectLst/>
              </a:rPr>
              <a:t> </a:t>
            </a:r>
            <a:r>
              <a:rPr lang="en-US" b="0" i="0" dirty="0" err="1">
                <a:effectLst/>
              </a:rPr>
              <a:t>тыс</a:t>
            </a:r>
            <a:r>
              <a:rPr lang="en-US" b="0" i="0" dirty="0">
                <a:effectLst/>
              </a:rPr>
              <a:t> </a:t>
            </a:r>
            <a:r>
              <a:rPr lang="en-US" b="0" i="0" dirty="0" err="1">
                <a:effectLst/>
              </a:rPr>
              <a:t>қырағылық</a:t>
            </a:r>
            <a:r>
              <a:rPr lang="en-US" b="0" i="0" dirty="0">
                <a:effectLst/>
              </a:rPr>
              <a:t>, </a:t>
            </a:r>
            <a:r>
              <a:rPr lang="en-US" b="0" i="0" dirty="0" err="1">
                <a:effectLst/>
              </a:rPr>
              <a:t>адам</a:t>
            </a:r>
            <a:r>
              <a:rPr lang="en-US" b="0" i="0" dirty="0">
                <a:effectLst/>
              </a:rPr>
              <a:t> </a:t>
            </a:r>
            <a:r>
              <a:rPr lang="en-US" b="0" i="0" dirty="0" err="1">
                <a:effectLst/>
              </a:rPr>
              <a:t>стресстік</a:t>
            </a:r>
            <a:r>
              <a:rPr lang="en-US" b="0" i="0" dirty="0">
                <a:effectLst/>
              </a:rPr>
              <a:t> </a:t>
            </a:r>
            <a:r>
              <a:rPr lang="en-US" b="0" i="0" dirty="0" err="1">
                <a:effectLst/>
              </a:rPr>
              <a:t>жағдайлармен</a:t>
            </a:r>
            <a:r>
              <a:rPr lang="en-US" b="0" i="0" dirty="0">
                <a:effectLst/>
              </a:rPr>
              <a:t> </a:t>
            </a:r>
            <a:r>
              <a:rPr lang="en-US" b="0" i="0" dirty="0" err="1">
                <a:effectLst/>
              </a:rPr>
              <a:t>балама</a:t>
            </a:r>
            <a:r>
              <a:rPr lang="en-US" b="0" i="0" dirty="0">
                <a:effectLst/>
              </a:rPr>
              <a:t> </a:t>
            </a:r>
            <a:r>
              <a:rPr lang="en-US" b="0" i="0" dirty="0" err="1">
                <a:effectLst/>
              </a:rPr>
              <a:t>түрде</a:t>
            </a:r>
            <a:r>
              <a:rPr lang="en-US" b="0" i="0" dirty="0">
                <a:effectLst/>
              </a:rPr>
              <a:t> </a:t>
            </a:r>
            <a:r>
              <a:rPr lang="en-US" b="0" i="0" dirty="0" err="1">
                <a:effectLst/>
              </a:rPr>
              <a:t>өзара</a:t>
            </a:r>
            <a:r>
              <a:rPr lang="en-US" b="0" i="0" dirty="0">
                <a:effectLst/>
              </a:rPr>
              <a:t> </a:t>
            </a:r>
            <a:r>
              <a:rPr lang="en-US" b="0" i="0" dirty="0" err="1">
                <a:effectLst/>
              </a:rPr>
              <a:t>байланысты</a:t>
            </a:r>
            <a:r>
              <a:rPr lang="en-US" b="0" i="0" dirty="0">
                <a:effectLst/>
              </a:rPr>
              <a:t> </a:t>
            </a:r>
            <a:r>
              <a:rPr lang="en-US" b="0" i="0" dirty="0" err="1">
                <a:effectLst/>
              </a:rPr>
              <a:t>нысандарға</a:t>
            </a:r>
            <a:r>
              <a:rPr lang="en-US" b="0" i="0" dirty="0">
                <a:effectLst/>
              </a:rPr>
              <a:t> </a:t>
            </a:r>
            <a:r>
              <a:rPr lang="en-US" b="0" i="0" dirty="0" err="1">
                <a:effectLst/>
              </a:rPr>
              <a:t>тым</a:t>
            </a:r>
            <a:r>
              <a:rPr lang="en-US" b="0" i="0" dirty="0">
                <a:effectLst/>
              </a:rPr>
              <a:t> </a:t>
            </a:r>
            <a:r>
              <a:rPr lang="en-US" b="0" i="0" dirty="0" err="1">
                <a:effectLst/>
              </a:rPr>
              <a:t>қатты</a:t>
            </a:r>
            <a:r>
              <a:rPr lang="en-US" b="0" i="0" dirty="0">
                <a:effectLst/>
              </a:rPr>
              <a:t> </a:t>
            </a:r>
            <a:r>
              <a:rPr lang="en-US" b="0" i="0" dirty="0" err="1">
                <a:effectLst/>
              </a:rPr>
              <a:t>концентрацияланады</a:t>
            </a:r>
            <a:r>
              <a:rPr lang="en-US" b="0" i="0" dirty="0">
                <a:effectLst/>
              </a:rPr>
              <a:t>.</a:t>
            </a:r>
            <a:br>
              <a:rPr lang="en-US" dirty="0"/>
            </a:br>
            <a:br>
              <a:rPr lang="en-US" dirty="0"/>
            </a:br>
            <a:r>
              <a:rPr lang="en-US" b="1" i="0" dirty="0" err="1">
                <a:effectLst/>
              </a:rPr>
              <a:t>Сыртқы</a:t>
            </a:r>
            <a:r>
              <a:rPr lang="en-US" b="1" i="0" dirty="0">
                <a:effectLst/>
              </a:rPr>
              <a:t> </a:t>
            </a:r>
            <a:r>
              <a:rPr lang="en-US" b="1" i="0" dirty="0" err="1">
                <a:effectLst/>
              </a:rPr>
              <a:t>тітіркендіргіштерге</a:t>
            </a:r>
            <a:r>
              <a:rPr lang="en-US" b="1" i="0" dirty="0">
                <a:effectLst/>
              </a:rPr>
              <a:t> </a:t>
            </a:r>
            <a:r>
              <a:rPr lang="en-US" b="1" i="0" dirty="0" err="1">
                <a:effectLst/>
              </a:rPr>
              <a:t>жедел</a:t>
            </a:r>
            <a:r>
              <a:rPr lang="en-US" b="1" i="0" dirty="0">
                <a:effectLst/>
              </a:rPr>
              <a:t> </a:t>
            </a:r>
            <a:r>
              <a:rPr lang="en-US" b="1" i="0" dirty="0" err="1">
                <a:effectLst/>
              </a:rPr>
              <a:t>реакция</a:t>
            </a:r>
            <a:r>
              <a:rPr lang="en-US" b="0" i="0" dirty="0">
                <a:effectLst/>
              </a:rPr>
              <a:t>. </a:t>
            </a:r>
            <a:r>
              <a:rPr lang="en-US" b="0" i="0" dirty="0" err="1">
                <a:effectLst/>
              </a:rPr>
              <a:t>Кез</a:t>
            </a:r>
            <a:r>
              <a:rPr lang="en-US" b="0" i="0" dirty="0">
                <a:effectLst/>
              </a:rPr>
              <a:t> </a:t>
            </a:r>
            <a:r>
              <a:rPr lang="en-US" b="0" i="0" dirty="0" err="1">
                <a:effectLst/>
              </a:rPr>
              <a:t>келген</a:t>
            </a:r>
            <a:r>
              <a:rPr lang="en-US" b="0" i="0" dirty="0">
                <a:effectLst/>
              </a:rPr>
              <a:t> </a:t>
            </a:r>
            <a:r>
              <a:rPr lang="en-US" b="0" i="0" dirty="0" err="1">
                <a:effectLst/>
              </a:rPr>
              <a:t>аздаған</a:t>
            </a:r>
            <a:r>
              <a:rPr lang="en-US" b="0" i="0" dirty="0">
                <a:effectLst/>
              </a:rPr>
              <a:t> </a:t>
            </a:r>
            <a:r>
              <a:rPr lang="en-US" b="0" i="0" dirty="0" err="1">
                <a:effectLst/>
              </a:rPr>
              <a:t>триггерге</a:t>
            </a:r>
            <a:r>
              <a:rPr lang="en-US" b="0" i="0" dirty="0">
                <a:effectLst/>
              </a:rPr>
              <a:t> </a:t>
            </a:r>
            <a:r>
              <a:rPr lang="en-US" b="0" i="0" dirty="0" err="1">
                <a:effectLst/>
              </a:rPr>
              <a:t>жылдам</a:t>
            </a:r>
            <a:r>
              <a:rPr lang="en-US" b="0" i="0" dirty="0">
                <a:effectLst/>
              </a:rPr>
              <a:t> </a:t>
            </a:r>
            <a:r>
              <a:rPr lang="en-US" b="0" i="0" dirty="0" err="1">
                <a:effectLst/>
              </a:rPr>
              <a:t>реакция</a:t>
            </a:r>
            <a:r>
              <a:rPr lang="en-US" b="0" i="0" dirty="0">
                <a:effectLst/>
              </a:rPr>
              <a:t> </a:t>
            </a:r>
            <a:r>
              <a:rPr lang="en-US" b="0" i="0" dirty="0" err="1">
                <a:effectLst/>
              </a:rPr>
              <a:t>білінеді</a:t>
            </a:r>
            <a:r>
              <a:rPr lang="en-US" b="0" i="0" dirty="0">
                <a:effectLst/>
              </a:rPr>
              <a:t>. </a:t>
            </a:r>
            <a:r>
              <a:rPr lang="en-US" b="0" i="0" dirty="0" err="1">
                <a:effectLst/>
              </a:rPr>
              <a:t>Мысалы</a:t>
            </a:r>
            <a:r>
              <a:rPr lang="en-US" b="0" i="0" dirty="0">
                <a:effectLst/>
              </a:rPr>
              <a:t>, </a:t>
            </a:r>
            <a:r>
              <a:rPr lang="en-US" b="0" i="0" dirty="0" err="1">
                <a:effectLst/>
              </a:rPr>
              <a:t>қатты</a:t>
            </a:r>
            <a:r>
              <a:rPr lang="en-US" b="0" i="0" dirty="0">
                <a:effectLst/>
              </a:rPr>
              <a:t> </a:t>
            </a:r>
            <a:r>
              <a:rPr lang="en-US" b="0" i="0" dirty="0" err="1">
                <a:effectLst/>
              </a:rPr>
              <a:t>дыбыс</a:t>
            </a:r>
            <a:r>
              <a:rPr lang="en-US" b="0" i="0" dirty="0">
                <a:effectLst/>
              </a:rPr>
              <a:t> </a:t>
            </a:r>
            <a:r>
              <a:rPr lang="en-US" b="0" i="0" dirty="0" err="1">
                <a:effectLst/>
              </a:rPr>
              <a:t>шыққанда</a:t>
            </a:r>
            <a:r>
              <a:rPr lang="en-US" b="0" i="0" dirty="0">
                <a:effectLst/>
              </a:rPr>
              <a:t>, </a:t>
            </a:r>
            <a:r>
              <a:rPr lang="en-US" b="0" i="0" dirty="0" err="1">
                <a:effectLst/>
              </a:rPr>
              <a:t>адам</a:t>
            </a:r>
            <a:r>
              <a:rPr lang="en-US" b="0" i="0" dirty="0">
                <a:effectLst/>
              </a:rPr>
              <a:t> </a:t>
            </a:r>
            <a:r>
              <a:rPr lang="en-US" b="0" i="0" dirty="0" err="1">
                <a:effectLst/>
              </a:rPr>
              <a:t>тығылау</a:t>
            </a:r>
            <a:r>
              <a:rPr lang="en-US" b="0" i="0" dirty="0">
                <a:effectLst/>
              </a:rPr>
              <a:t> </a:t>
            </a:r>
            <a:r>
              <a:rPr lang="en-US" b="0" i="0" dirty="0" err="1">
                <a:effectLst/>
              </a:rPr>
              <a:t>үшін</a:t>
            </a:r>
            <a:r>
              <a:rPr lang="en-US" b="0" i="0" dirty="0">
                <a:effectLst/>
              </a:rPr>
              <a:t>, </a:t>
            </a:r>
            <a:r>
              <a:rPr lang="en-US" b="0" i="0" dirty="0" err="1">
                <a:effectLst/>
              </a:rPr>
              <a:t>жылдам</a:t>
            </a:r>
            <a:r>
              <a:rPr lang="en-US" b="0" i="0" dirty="0">
                <a:effectLst/>
              </a:rPr>
              <a:t> </a:t>
            </a:r>
            <a:r>
              <a:rPr lang="en-US" b="0" i="0" dirty="0" err="1">
                <a:effectLst/>
              </a:rPr>
              <a:t>төменге</a:t>
            </a:r>
            <a:r>
              <a:rPr lang="en-US" b="0" i="0" dirty="0">
                <a:effectLst/>
              </a:rPr>
              <a:t> </a:t>
            </a:r>
            <a:r>
              <a:rPr lang="en-US" b="0" i="0" dirty="0" err="1">
                <a:effectLst/>
              </a:rPr>
              <a:t>құлайды</a:t>
            </a:r>
            <a:r>
              <a:rPr lang="en-US" b="0" i="0" dirty="0">
                <a:effectLst/>
              </a:rPr>
              <a:t>.</a:t>
            </a:r>
            <a:br>
              <a:rPr lang="en-US" dirty="0"/>
            </a:br>
            <a:br>
              <a:rPr lang="en-US" dirty="0"/>
            </a:br>
            <a:r>
              <a:rPr lang="en-US" b="1" i="0" dirty="0" err="1">
                <a:effectLst/>
              </a:rPr>
              <a:t>Эмоциялық</a:t>
            </a:r>
            <a:r>
              <a:rPr lang="en-US" b="1" i="0" dirty="0">
                <a:effectLst/>
              </a:rPr>
              <a:t> </a:t>
            </a:r>
            <a:r>
              <a:rPr lang="en-US" b="1" i="0" dirty="0" err="1">
                <a:effectLst/>
              </a:rPr>
              <a:t>ригидтілік</a:t>
            </a:r>
            <a:r>
              <a:rPr lang="en-US" b="0" i="0" dirty="0">
                <a:effectLst/>
              </a:rPr>
              <a:t>. </a:t>
            </a:r>
            <a:r>
              <a:rPr lang="en-US" b="0" i="0" dirty="0" err="1">
                <a:effectLst/>
              </a:rPr>
              <a:t>Өзінікіне</a:t>
            </a:r>
            <a:r>
              <a:rPr lang="en-US" b="0" i="0" dirty="0">
                <a:effectLst/>
              </a:rPr>
              <a:t> </a:t>
            </a:r>
            <a:r>
              <a:rPr lang="en-US" b="0" i="0" dirty="0" err="1">
                <a:effectLst/>
              </a:rPr>
              <a:t>сияқты</a:t>
            </a:r>
            <a:r>
              <a:rPr lang="en-US" b="0" i="0" dirty="0">
                <a:effectLst/>
              </a:rPr>
              <a:t> </a:t>
            </a:r>
            <a:r>
              <a:rPr lang="en-US" b="0" i="0" dirty="0" err="1">
                <a:effectLst/>
              </a:rPr>
              <a:t>басқалардың</a:t>
            </a:r>
            <a:r>
              <a:rPr lang="en-US" b="0" i="0" dirty="0">
                <a:effectLst/>
              </a:rPr>
              <a:t> </a:t>
            </a:r>
            <a:r>
              <a:rPr lang="en-US" b="0" i="0" dirty="0" err="1">
                <a:effectLst/>
              </a:rPr>
              <a:t>да</a:t>
            </a:r>
            <a:r>
              <a:rPr lang="en-US" b="0" i="0" dirty="0">
                <a:effectLst/>
              </a:rPr>
              <a:t> </a:t>
            </a:r>
            <a:r>
              <a:rPr lang="en-US" b="0" i="0" dirty="0" err="1">
                <a:effectLst/>
              </a:rPr>
              <a:t>эмоциясының</a:t>
            </a:r>
            <a:r>
              <a:rPr lang="en-US" b="0" i="0" dirty="0">
                <a:effectLst/>
              </a:rPr>
              <a:t> </a:t>
            </a:r>
            <a:r>
              <a:rPr lang="en-US" b="0" i="0" dirty="0" err="1">
                <a:effectLst/>
              </a:rPr>
              <a:t>білінуіне</a:t>
            </a:r>
            <a:r>
              <a:rPr lang="en-US" b="0" i="0" dirty="0">
                <a:effectLst/>
              </a:rPr>
              <a:t> </a:t>
            </a:r>
            <a:r>
              <a:rPr lang="en-US" b="0" i="0" dirty="0" err="1">
                <a:effectLst/>
              </a:rPr>
              <a:t>реакцияның</a:t>
            </a:r>
            <a:r>
              <a:rPr lang="en-US" b="0" i="0" dirty="0">
                <a:effectLst/>
              </a:rPr>
              <a:t> </a:t>
            </a:r>
            <a:r>
              <a:rPr lang="en-US" b="0" i="0" dirty="0" err="1">
                <a:effectLst/>
              </a:rPr>
              <a:t>жоқтығы</a:t>
            </a:r>
            <a:r>
              <a:rPr lang="en-US" b="0" i="0" dirty="0">
                <a:effectLst/>
              </a:rPr>
              <a:t>, </a:t>
            </a:r>
            <a:r>
              <a:rPr lang="en-US" b="0" i="0" dirty="0" err="1">
                <a:effectLst/>
              </a:rPr>
              <a:t>не</a:t>
            </a:r>
            <a:r>
              <a:rPr lang="en-US" b="0" i="0" dirty="0">
                <a:effectLst/>
              </a:rPr>
              <a:t> </a:t>
            </a:r>
            <a:r>
              <a:rPr lang="en-US" b="0" i="0" dirty="0" err="1">
                <a:effectLst/>
              </a:rPr>
              <a:t>басқа</a:t>
            </a:r>
            <a:r>
              <a:rPr lang="en-US" b="0" i="0" dirty="0">
                <a:effectLst/>
              </a:rPr>
              <a:t> </a:t>
            </a:r>
            <a:r>
              <a:rPr lang="en-US" b="0" i="0" dirty="0" err="1">
                <a:effectLst/>
              </a:rPr>
              <a:t>адамдармен</a:t>
            </a:r>
            <a:r>
              <a:rPr lang="en-US" b="0" i="0" dirty="0">
                <a:effectLst/>
              </a:rPr>
              <a:t> </a:t>
            </a:r>
            <a:r>
              <a:rPr lang="en-US" b="0" i="0" dirty="0" err="1">
                <a:effectLst/>
              </a:rPr>
              <a:t>жақын</a:t>
            </a:r>
            <a:r>
              <a:rPr lang="en-US" b="0" i="0" dirty="0">
                <a:effectLst/>
              </a:rPr>
              <a:t> </a:t>
            </a:r>
            <a:r>
              <a:rPr lang="en-US" b="0" i="0" dirty="0" err="1">
                <a:effectLst/>
              </a:rPr>
              <a:t>жеке</a:t>
            </a:r>
            <a:r>
              <a:rPr lang="en-US" b="0" i="0" dirty="0">
                <a:effectLst/>
              </a:rPr>
              <a:t> </a:t>
            </a:r>
            <a:r>
              <a:rPr lang="en-US" b="0" i="0" dirty="0" err="1">
                <a:effectLst/>
              </a:rPr>
              <a:t>қарым-қатынас</a:t>
            </a:r>
            <a:r>
              <a:rPr lang="en-US" b="0" i="0" dirty="0">
                <a:effectLst/>
              </a:rPr>
              <a:t> </a:t>
            </a:r>
            <a:r>
              <a:rPr lang="en-US" b="0" i="0" dirty="0" err="1">
                <a:effectLst/>
              </a:rPr>
              <a:t>жасауға</a:t>
            </a:r>
            <a:r>
              <a:rPr lang="en-US" b="0" i="0" dirty="0">
                <a:effectLst/>
              </a:rPr>
              <a:t> </a:t>
            </a:r>
            <a:r>
              <a:rPr lang="en-US" b="0" i="0" dirty="0" err="1">
                <a:effectLst/>
              </a:rPr>
              <a:t>қабілетсіздік</a:t>
            </a:r>
            <a:r>
              <a:rPr lang="en-US" b="0" i="0" dirty="0">
                <a:effectLst/>
              </a:rPr>
              <a:t>.</a:t>
            </a:r>
            <a:br>
              <a:rPr lang="en-US" dirty="0"/>
            </a:br>
            <a:br>
              <a:rPr lang="en-US" dirty="0"/>
            </a:br>
            <a:endParaRPr lang="en-US" dirty="0"/>
          </a:p>
        </p:txBody>
      </p:sp>
    </p:spTree>
    <p:extLst>
      <p:ext uri="{BB962C8B-B14F-4D97-AF65-F5344CB8AC3E}">
        <p14:creationId xmlns:p14="http://schemas.microsoft.com/office/powerpoint/2010/main" val="4276175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3" name="TextBox 2">
            <a:extLst>
              <a:ext uri="{FF2B5EF4-FFF2-40B4-BE49-F238E27FC236}">
                <a16:creationId xmlns:a16="http://schemas.microsoft.com/office/drawing/2014/main" id="{5DFCF0DE-A931-4C34-64A1-F6DF903E9BA2}"/>
              </a:ext>
            </a:extLst>
          </p:cNvPr>
          <p:cNvSpPr txBox="1"/>
          <p:nvPr/>
        </p:nvSpPr>
        <p:spPr>
          <a:xfrm>
            <a:off x="6172200" y="804672"/>
            <a:ext cx="5221224" cy="5230368"/>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b="1" i="0" dirty="0" err="1">
                <a:effectLst/>
              </a:rPr>
              <a:t>Агрессиялық</a:t>
            </a:r>
            <a:r>
              <a:rPr lang="en-US" b="1" i="0" dirty="0">
                <a:effectLst/>
              </a:rPr>
              <a:t>/</a:t>
            </a:r>
            <a:r>
              <a:rPr lang="en-US" b="1" i="0" dirty="0" err="1">
                <a:effectLst/>
              </a:rPr>
              <a:t>Ашулану</a:t>
            </a:r>
            <a:r>
              <a:rPr lang="en-US" b="1" i="0" dirty="0">
                <a:effectLst/>
              </a:rPr>
              <a:t>.</a:t>
            </a:r>
            <a:r>
              <a:rPr lang="en-US" b="0" i="0" dirty="0">
                <a:effectLst/>
              </a:rPr>
              <a:t> </a:t>
            </a:r>
            <a:r>
              <a:rPr lang="en-US" b="0" i="0" dirty="0" err="1">
                <a:effectLst/>
              </a:rPr>
              <a:t>Физикалық</a:t>
            </a:r>
            <a:r>
              <a:rPr lang="en-US" b="0" i="0" dirty="0">
                <a:effectLst/>
              </a:rPr>
              <a:t> </a:t>
            </a:r>
            <a:r>
              <a:rPr lang="en-US" b="0" i="0" dirty="0" err="1">
                <a:effectLst/>
              </a:rPr>
              <a:t>сияқты</a:t>
            </a:r>
            <a:r>
              <a:rPr lang="en-US" b="0" i="0" dirty="0">
                <a:effectLst/>
              </a:rPr>
              <a:t> </a:t>
            </a:r>
            <a:r>
              <a:rPr lang="en-US" b="0" i="0" dirty="0" err="1">
                <a:effectLst/>
              </a:rPr>
              <a:t>психологиялық</a:t>
            </a:r>
            <a:r>
              <a:rPr lang="en-US" b="0" i="0" dirty="0">
                <a:effectLst/>
              </a:rPr>
              <a:t> </a:t>
            </a:r>
            <a:r>
              <a:rPr lang="en-US" b="0" i="0" dirty="0" err="1">
                <a:effectLst/>
              </a:rPr>
              <a:t>шамадан</a:t>
            </a:r>
            <a:r>
              <a:rPr lang="en-US" b="0" i="0" dirty="0">
                <a:effectLst/>
              </a:rPr>
              <a:t> </a:t>
            </a:r>
            <a:r>
              <a:rPr lang="en-US" b="0" i="0" dirty="0" err="1">
                <a:effectLst/>
              </a:rPr>
              <a:t>тыс</a:t>
            </a:r>
            <a:r>
              <a:rPr lang="en-US" b="0" i="0" dirty="0">
                <a:effectLst/>
              </a:rPr>
              <a:t> </a:t>
            </a:r>
            <a:r>
              <a:rPr lang="en-US" b="0" i="0" dirty="0" err="1">
                <a:effectLst/>
              </a:rPr>
              <a:t>агрессиялық</a:t>
            </a:r>
            <a:r>
              <a:rPr lang="en-US" b="0" i="0" dirty="0">
                <a:effectLst/>
              </a:rPr>
              <a:t>. </a:t>
            </a:r>
            <a:r>
              <a:rPr lang="en-US" b="0" i="0" dirty="0" err="1">
                <a:effectLst/>
              </a:rPr>
              <a:t>Посттравмалық</a:t>
            </a:r>
            <a:r>
              <a:rPr lang="en-US" b="0" i="0" dirty="0">
                <a:effectLst/>
              </a:rPr>
              <a:t> </a:t>
            </a:r>
            <a:r>
              <a:rPr lang="en-US" b="0" i="0" dirty="0" err="1">
                <a:effectLst/>
              </a:rPr>
              <a:t>стресстік</a:t>
            </a:r>
            <a:r>
              <a:rPr lang="en-US" b="0" i="0" dirty="0">
                <a:effectLst/>
              </a:rPr>
              <a:t> </a:t>
            </a:r>
            <a:r>
              <a:rPr lang="en-US" b="0" i="0" dirty="0" err="1">
                <a:effectLst/>
              </a:rPr>
              <a:t>бұзылуды</a:t>
            </a:r>
            <a:r>
              <a:rPr lang="en-US" b="0" i="0" dirty="0">
                <a:effectLst/>
              </a:rPr>
              <a:t> </a:t>
            </a:r>
            <a:r>
              <a:rPr lang="en-US" b="0" i="0" dirty="0" err="1">
                <a:effectLst/>
              </a:rPr>
              <a:t>басынан</a:t>
            </a:r>
            <a:r>
              <a:rPr lang="en-US" b="0" i="0" dirty="0">
                <a:effectLst/>
              </a:rPr>
              <a:t> </a:t>
            </a:r>
            <a:r>
              <a:rPr lang="en-US" b="0" i="0" dirty="0" err="1">
                <a:effectLst/>
              </a:rPr>
              <a:t>өткерген</a:t>
            </a:r>
            <a:r>
              <a:rPr lang="en-US" b="0" i="0" dirty="0">
                <a:effectLst/>
              </a:rPr>
              <a:t> </a:t>
            </a:r>
            <a:r>
              <a:rPr lang="en-US" b="0" i="0" dirty="0" err="1">
                <a:effectLst/>
              </a:rPr>
              <a:t>адам</a:t>
            </a:r>
            <a:r>
              <a:rPr lang="en-US" b="0" i="0" dirty="0">
                <a:effectLst/>
              </a:rPr>
              <a:t>, </a:t>
            </a:r>
            <a:r>
              <a:rPr lang="en-US" b="0" i="0" dirty="0" err="1">
                <a:effectLst/>
              </a:rPr>
              <a:t>дауларды</a:t>
            </a:r>
            <a:r>
              <a:rPr lang="en-US" b="0" i="0" dirty="0">
                <a:effectLst/>
              </a:rPr>
              <a:t> </a:t>
            </a:r>
            <a:r>
              <a:rPr lang="en-US" b="0" i="0" dirty="0" err="1">
                <a:effectLst/>
              </a:rPr>
              <a:t>шешуде</a:t>
            </a:r>
            <a:r>
              <a:rPr lang="en-US" b="0" i="0" dirty="0">
                <a:effectLst/>
              </a:rPr>
              <a:t> </a:t>
            </a:r>
            <a:r>
              <a:rPr lang="en-US" b="0" i="0" dirty="0" err="1">
                <a:effectLst/>
              </a:rPr>
              <a:t>күш</a:t>
            </a:r>
            <a:r>
              <a:rPr lang="en-US" b="0" i="0" dirty="0">
                <a:effectLst/>
              </a:rPr>
              <a:t> </a:t>
            </a:r>
            <a:r>
              <a:rPr lang="en-US" b="0" i="0" dirty="0" err="1">
                <a:effectLst/>
              </a:rPr>
              <a:t>көрсету</a:t>
            </a:r>
            <a:r>
              <a:rPr lang="en-US" b="0" i="0" dirty="0">
                <a:effectLst/>
              </a:rPr>
              <a:t> </a:t>
            </a:r>
            <a:r>
              <a:rPr lang="en-US" b="0" i="0" dirty="0" err="1">
                <a:effectLst/>
              </a:rPr>
              <a:t>тәсіліне</a:t>
            </a:r>
            <a:r>
              <a:rPr lang="en-US" b="0" i="0" dirty="0">
                <a:effectLst/>
              </a:rPr>
              <a:t> </a:t>
            </a:r>
            <a:r>
              <a:rPr lang="en-US" b="0" i="0" dirty="0" err="1">
                <a:effectLst/>
              </a:rPr>
              <a:t>жол</a:t>
            </a:r>
            <a:r>
              <a:rPr lang="en-US" b="0" i="0" dirty="0">
                <a:effectLst/>
              </a:rPr>
              <a:t> </a:t>
            </a:r>
            <a:r>
              <a:rPr lang="en-US" b="0" i="0" dirty="0" err="1">
                <a:effectLst/>
              </a:rPr>
              <a:t>бере</a:t>
            </a:r>
            <a:r>
              <a:rPr lang="en-US" b="0" i="0" dirty="0">
                <a:effectLst/>
              </a:rPr>
              <a:t> </a:t>
            </a:r>
            <a:r>
              <a:rPr lang="en-US" b="0" i="0" dirty="0" err="1">
                <a:effectLst/>
              </a:rPr>
              <a:t>алады</a:t>
            </a:r>
            <a:r>
              <a:rPr lang="en-US" b="0" i="0" dirty="0">
                <a:effectLst/>
              </a:rPr>
              <a:t>. </a:t>
            </a:r>
            <a:r>
              <a:rPr lang="en-US" b="0" i="0" dirty="0" err="1">
                <a:effectLst/>
              </a:rPr>
              <a:t>Көптеген</a:t>
            </a:r>
            <a:r>
              <a:rPr lang="en-US" b="0" i="0" dirty="0">
                <a:effectLst/>
              </a:rPr>
              <a:t> </a:t>
            </a:r>
            <a:r>
              <a:rPr lang="en-US" b="0" i="0" dirty="0" err="1">
                <a:effectLst/>
              </a:rPr>
              <a:t>жағдайларда</a:t>
            </a:r>
            <a:r>
              <a:rPr lang="en-US" b="0" i="0" dirty="0">
                <a:effectLst/>
              </a:rPr>
              <a:t> </a:t>
            </a:r>
            <a:r>
              <a:rPr lang="en-US" b="0" i="0" dirty="0" err="1">
                <a:effectLst/>
              </a:rPr>
              <a:t>агрессиялық</a:t>
            </a:r>
            <a:r>
              <a:rPr lang="en-US" b="0" i="0" dirty="0">
                <a:effectLst/>
              </a:rPr>
              <a:t> </a:t>
            </a:r>
            <a:r>
              <a:rPr lang="en-US" b="0" i="0" dirty="0" err="1">
                <a:effectLst/>
              </a:rPr>
              <a:t>жеткіншектерге</a:t>
            </a:r>
            <a:r>
              <a:rPr lang="en-US" b="0" i="0" dirty="0">
                <a:effectLst/>
              </a:rPr>
              <a:t> </a:t>
            </a:r>
            <a:r>
              <a:rPr lang="en-US" b="0" i="0" dirty="0" err="1">
                <a:effectLst/>
              </a:rPr>
              <a:t>тән</a:t>
            </a:r>
            <a:r>
              <a:rPr lang="en-US" b="0" i="0" dirty="0">
                <a:effectLst/>
              </a:rPr>
              <a:t>.</a:t>
            </a:r>
            <a:br>
              <a:rPr lang="en-US" dirty="0"/>
            </a:br>
            <a:br>
              <a:rPr lang="en-US" dirty="0"/>
            </a:br>
            <a:r>
              <a:rPr lang="en-US" b="1" i="0" dirty="0" err="1">
                <a:effectLst/>
              </a:rPr>
              <a:t>Есте</a:t>
            </a:r>
            <a:r>
              <a:rPr lang="en-US" b="1" i="0" dirty="0">
                <a:effectLst/>
              </a:rPr>
              <a:t> </a:t>
            </a:r>
            <a:r>
              <a:rPr lang="en-US" b="1" i="0" dirty="0" err="1">
                <a:effectLst/>
              </a:rPr>
              <a:t>сақтаудың</a:t>
            </a:r>
            <a:r>
              <a:rPr lang="en-US" b="1" i="0" dirty="0">
                <a:effectLst/>
              </a:rPr>
              <a:t> </a:t>
            </a:r>
            <a:r>
              <a:rPr lang="en-US" b="1" i="0" dirty="0" err="1">
                <a:effectLst/>
              </a:rPr>
              <a:t>бұзылуы</a:t>
            </a:r>
            <a:r>
              <a:rPr lang="en-US" b="1" i="0" dirty="0">
                <a:effectLst/>
              </a:rPr>
              <a:t> </a:t>
            </a:r>
            <a:r>
              <a:rPr lang="en-US" b="1" i="0" dirty="0" err="1">
                <a:effectLst/>
              </a:rPr>
              <a:t>және</a:t>
            </a:r>
            <a:r>
              <a:rPr lang="en-US" b="1" i="0" dirty="0">
                <a:effectLst/>
              </a:rPr>
              <a:t> </a:t>
            </a:r>
            <a:r>
              <a:rPr lang="en-US" b="1" i="0" dirty="0" err="1">
                <a:effectLst/>
              </a:rPr>
              <a:t>назарды</a:t>
            </a:r>
            <a:r>
              <a:rPr lang="en-US" b="1" i="0" dirty="0">
                <a:effectLst/>
              </a:rPr>
              <a:t> </a:t>
            </a:r>
            <a:r>
              <a:rPr lang="en-US" b="1" i="0" dirty="0" err="1">
                <a:effectLst/>
              </a:rPr>
              <a:t>концентрациялау</a:t>
            </a:r>
            <a:r>
              <a:rPr lang="en-US" b="0" i="0" dirty="0">
                <a:effectLst/>
              </a:rPr>
              <a:t>. </a:t>
            </a:r>
            <a:r>
              <a:rPr lang="en-US" b="0" i="0" dirty="0" err="1">
                <a:effectLst/>
              </a:rPr>
              <a:t>Көп</a:t>
            </a:r>
            <a:r>
              <a:rPr lang="en-US" b="0" i="0" dirty="0">
                <a:effectLst/>
              </a:rPr>
              <a:t> </a:t>
            </a:r>
            <a:r>
              <a:rPr lang="en-US" b="0" i="0" dirty="0" err="1">
                <a:effectLst/>
              </a:rPr>
              <a:t>отыруды</a:t>
            </a:r>
            <a:r>
              <a:rPr lang="en-US" b="0" i="0" dirty="0">
                <a:effectLst/>
              </a:rPr>
              <a:t> </a:t>
            </a:r>
            <a:r>
              <a:rPr lang="en-US" b="0" i="0" dirty="0" err="1">
                <a:effectLst/>
              </a:rPr>
              <a:t>талап</a:t>
            </a:r>
            <a:r>
              <a:rPr lang="en-US" b="0" i="0" dirty="0">
                <a:effectLst/>
              </a:rPr>
              <a:t> </a:t>
            </a:r>
            <a:r>
              <a:rPr lang="en-US" b="0" i="0" dirty="0" err="1">
                <a:effectLst/>
              </a:rPr>
              <a:t>ететін</a:t>
            </a:r>
            <a:r>
              <a:rPr lang="en-US" b="0" i="0" dirty="0">
                <a:effectLst/>
              </a:rPr>
              <a:t> </a:t>
            </a:r>
            <a:r>
              <a:rPr lang="en-US" b="0" i="0" dirty="0" err="1">
                <a:effectLst/>
              </a:rPr>
              <a:t>міндеттерді</a:t>
            </a:r>
            <a:r>
              <a:rPr lang="en-US" b="0" i="0" dirty="0">
                <a:effectLst/>
              </a:rPr>
              <a:t> </a:t>
            </a:r>
            <a:r>
              <a:rPr lang="en-US" b="0" i="0" dirty="0" err="1">
                <a:effectLst/>
              </a:rPr>
              <a:t>орындауға</a:t>
            </a:r>
            <a:r>
              <a:rPr lang="en-US" b="0" i="0" dirty="0">
                <a:effectLst/>
              </a:rPr>
              <a:t> </a:t>
            </a:r>
            <a:r>
              <a:rPr lang="en-US" b="0" i="0" dirty="0" err="1">
                <a:effectLst/>
              </a:rPr>
              <a:t>жинақталудағы</a:t>
            </a:r>
            <a:r>
              <a:rPr lang="en-US" b="0" i="0" dirty="0">
                <a:effectLst/>
              </a:rPr>
              <a:t> </a:t>
            </a:r>
            <a:r>
              <a:rPr lang="en-US" b="0" i="0" dirty="0" err="1">
                <a:effectLst/>
              </a:rPr>
              <a:t>проблемалар</a:t>
            </a:r>
            <a:r>
              <a:rPr lang="en-US" b="0" i="0" dirty="0">
                <a:effectLst/>
              </a:rPr>
              <a:t>.</a:t>
            </a:r>
            <a:br>
              <a:rPr lang="en-US" dirty="0"/>
            </a:br>
            <a:br>
              <a:rPr lang="en-US" dirty="0"/>
            </a:br>
            <a:r>
              <a:rPr lang="en-US" b="1" i="0" dirty="0" err="1">
                <a:effectLst/>
              </a:rPr>
              <a:t>Күйзеліс</a:t>
            </a:r>
            <a:r>
              <a:rPr lang="en-US" b="0" i="0" dirty="0">
                <a:effectLst/>
              </a:rPr>
              <a:t>. </a:t>
            </a:r>
            <a:r>
              <a:rPr lang="en-US" b="0" i="0" dirty="0" err="1">
                <a:effectLst/>
              </a:rPr>
              <a:t>Ұзақ</a:t>
            </a:r>
            <a:r>
              <a:rPr lang="en-US" b="0" i="0" dirty="0">
                <a:effectLst/>
              </a:rPr>
              <a:t> </a:t>
            </a:r>
            <a:r>
              <a:rPr lang="en-US" b="0" i="0" dirty="0" err="1">
                <a:effectLst/>
              </a:rPr>
              <a:t>уақыт</a:t>
            </a:r>
            <a:r>
              <a:rPr lang="en-US" b="0" i="0" dirty="0">
                <a:effectLst/>
              </a:rPr>
              <a:t> </a:t>
            </a:r>
            <a:r>
              <a:rPr lang="en-US" b="0" i="0" dirty="0" err="1">
                <a:effectLst/>
              </a:rPr>
              <a:t>бойы</a:t>
            </a:r>
            <a:r>
              <a:rPr lang="en-US" b="0" i="0" dirty="0">
                <a:effectLst/>
              </a:rPr>
              <a:t> </a:t>
            </a:r>
            <a:r>
              <a:rPr lang="en-US" b="0" i="0" dirty="0" err="1">
                <a:effectLst/>
              </a:rPr>
              <a:t>жүйкелік</a:t>
            </a:r>
            <a:r>
              <a:rPr lang="en-US" b="0" i="0" dirty="0">
                <a:effectLst/>
              </a:rPr>
              <a:t> </a:t>
            </a:r>
            <a:r>
              <a:rPr lang="en-US" b="0" i="0" dirty="0" err="1">
                <a:effectLst/>
              </a:rPr>
              <a:t>ашығу</a:t>
            </a:r>
            <a:r>
              <a:rPr lang="en-US" b="0" i="0" dirty="0">
                <a:effectLst/>
              </a:rPr>
              <a:t>, </a:t>
            </a:r>
            <a:r>
              <a:rPr lang="en-US" b="0" i="0" dirty="0" err="1">
                <a:effectLst/>
              </a:rPr>
              <a:t>апатия</a:t>
            </a:r>
            <a:r>
              <a:rPr lang="en-US" b="0" i="0" dirty="0">
                <a:effectLst/>
              </a:rPr>
              <a:t> </a:t>
            </a:r>
            <a:r>
              <a:rPr lang="en-US" b="0" i="0" dirty="0" err="1">
                <a:effectLst/>
              </a:rPr>
              <a:t>және</a:t>
            </a:r>
            <a:r>
              <a:rPr lang="en-US" b="0" i="0" dirty="0">
                <a:effectLst/>
              </a:rPr>
              <a:t> </a:t>
            </a:r>
            <a:r>
              <a:rPr lang="en-US" b="0" i="0" dirty="0" err="1">
                <a:effectLst/>
              </a:rPr>
              <a:t>өмірге</a:t>
            </a:r>
            <a:r>
              <a:rPr lang="en-US" b="0" i="0" dirty="0">
                <a:effectLst/>
              </a:rPr>
              <a:t> </a:t>
            </a:r>
            <a:r>
              <a:rPr lang="en-US" b="0" i="0" dirty="0" err="1">
                <a:effectLst/>
              </a:rPr>
              <a:t>деген</a:t>
            </a:r>
            <a:r>
              <a:rPr lang="en-US" b="0" i="0" dirty="0">
                <a:effectLst/>
              </a:rPr>
              <a:t> </a:t>
            </a:r>
            <a:r>
              <a:rPr lang="en-US" b="0" i="0" dirty="0" err="1">
                <a:effectLst/>
              </a:rPr>
              <a:t>кері</a:t>
            </a:r>
            <a:r>
              <a:rPr lang="en-US" b="0" i="0" dirty="0">
                <a:effectLst/>
              </a:rPr>
              <a:t> </a:t>
            </a:r>
            <a:r>
              <a:rPr lang="en-US" b="0" i="0" dirty="0" err="1">
                <a:effectLst/>
              </a:rPr>
              <a:t>көзқарас</a:t>
            </a:r>
            <a:r>
              <a:rPr lang="en-US" b="0" i="0" dirty="0">
                <a:effectLst/>
              </a:rPr>
              <a:t> </a:t>
            </a:r>
            <a:r>
              <a:rPr lang="en-US" b="0" i="0" dirty="0" err="1">
                <a:effectLst/>
              </a:rPr>
              <a:t>күйзелістің</a:t>
            </a:r>
            <a:r>
              <a:rPr lang="en-US" b="0" i="0" dirty="0">
                <a:effectLst/>
              </a:rPr>
              <a:t> </a:t>
            </a:r>
            <a:r>
              <a:rPr lang="en-US" b="0" i="0" dirty="0" err="1">
                <a:effectLst/>
              </a:rPr>
              <a:t>дамуына</a:t>
            </a:r>
            <a:r>
              <a:rPr lang="en-US" b="0" i="0" dirty="0">
                <a:effectLst/>
              </a:rPr>
              <a:t> </a:t>
            </a:r>
            <a:r>
              <a:rPr lang="en-US" b="0" i="0" dirty="0" err="1">
                <a:effectLst/>
              </a:rPr>
              <a:t>әсер</a:t>
            </a:r>
            <a:r>
              <a:rPr lang="en-US" b="0" i="0" dirty="0">
                <a:effectLst/>
              </a:rPr>
              <a:t> </a:t>
            </a:r>
            <a:r>
              <a:rPr lang="en-US" b="0" i="0" dirty="0" err="1">
                <a:effectLst/>
              </a:rPr>
              <a:t>етеді</a:t>
            </a:r>
            <a:r>
              <a:rPr lang="en-US" b="0" i="0" dirty="0">
                <a:effectLst/>
              </a:rPr>
              <a:t>. ПТСБ-</a:t>
            </a:r>
            <a:r>
              <a:rPr lang="en-US" b="0" i="0" dirty="0" err="1">
                <a:effectLst/>
              </a:rPr>
              <a:t>ға</a:t>
            </a:r>
            <a:r>
              <a:rPr lang="en-US" b="0" i="0" dirty="0">
                <a:effectLst/>
              </a:rPr>
              <a:t> </a:t>
            </a:r>
            <a:r>
              <a:rPr lang="en-US" b="0" i="0" dirty="0" err="1">
                <a:effectLst/>
              </a:rPr>
              <a:t>тән</a:t>
            </a:r>
            <a:r>
              <a:rPr lang="en-US" b="0" i="0" dirty="0">
                <a:effectLst/>
              </a:rPr>
              <a:t> </a:t>
            </a:r>
            <a:r>
              <a:rPr lang="en-US" b="0" i="0" dirty="0" err="1">
                <a:effectLst/>
              </a:rPr>
              <a:t>жағдайды</a:t>
            </a:r>
            <a:r>
              <a:rPr lang="en-US" b="0" i="0" dirty="0">
                <a:effectLst/>
              </a:rPr>
              <a:t> </a:t>
            </a:r>
            <a:r>
              <a:rPr lang="en-US" b="0" i="0" dirty="0" err="1">
                <a:effectLst/>
              </a:rPr>
              <a:t>негативтік</a:t>
            </a:r>
            <a:r>
              <a:rPr lang="en-US" b="0" i="0" dirty="0">
                <a:effectLst/>
              </a:rPr>
              <a:t> </a:t>
            </a:r>
            <a:r>
              <a:rPr lang="en-US" b="0" i="0" dirty="0" err="1">
                <a:effectLst/>
              </a:rPr>
              <a:t>естеліктер</a:t>
            </a:r>
            <a:r>
              <a:rPr lang="en-US" b="0" i="0" dirty="0">
                <a:effectLst/>
              </a:rPr>
              <a:t> </a:t>
            </a:r>
            <a:r>
              <a:rPr lang="en-US" b="0" i="0" dirty="0" err="1">
                <a:effectLst/>
              </a:rPr>
              <a:t>мен</a:t>
            </a:r>
            <a:r>
              <a:rPr lang="en-US" b="0" i="0" dirty="0">
                <a:effectLst/>
              </a:rPr>
              <a:t> </a:t>
            </a:r>
            <a:r>
              <a:rPr lang="en-US" b="0" i="0" dirty="0" err="1">
                <a:effectLst/>
              </a:rPr>
              <a:t>өткен</a:t>
            </a:r>
            <a:r>
              <a:rPr lang="en-US" b="0" i="0" dirty="0">
                <a:effectLst/>
              </a:rPr>
              <a:t> </a:t>
            </a:r>
            <a:r>
              <a:rPr lang="en-US" b="0" i="0" dirty="0" err="1">
                <a:effectLst/>
              </a:rPr>
              <a:t>кездерден</a:t>
            </a:r>
            <a:r>
              <a:rPr lang="en-US" b="0" i="0" dirty="0">
                <a:effectLst/>
              </a:rPr>
              <a:t> </a:t>
            </a:r>
            <a:r>
              <a:rPr lang="en-US" b="0" i="0" dirty="0" err="1">
                <a:effectLst/>
              </a:rPr>
              <a:t>қалған</a:t>
            </a:r>
            <a:r>
              <a:rPr lang="en-US" b="0" i="0" dirty="0">
                <a:effectLst/>
              </a:rPr>
              <a:t> </a:t>
            </a:r>
            <a:r>
              <a:rPr lang="en-US" b="0" i="0" dirty="0" err="1">
                <a:effectLst/>
              </a:rPr>
              <a:t>жағдайларды</a:t>
            </a:r>
            <a:r>
              <a:rPr lang="en-US" b="0" i="0" dirty="0">
                <a:effectLst/>
              </a:rPr>
              <a:t> </a:t>
            </a:r>
            <a:r>
              <a:rPr lang="en-US" b="0" i="0" dirty="0" err="1">
                <a:effectLst/>
              </a:rPr>
              <a:t>уайымдау</a:t>
            </a:r>
            <a:r>
              <a:rPr lang="en-US" b="0" i="0" dirty="0">
                <a:effectLst/>
              </a:rPr>
              <a:t> (</a:t>
            </a:r>
            <a:r>
              <a:rPr lang="en-US" b="0" i="0" dirty="0" err="1">
                <a:effectLst/>
              </a:rPr>
              <a:t>флэшбэктер</a:t>
            </a:r>
            <a:r>
              <a:rPr lang="en-US" b="0" i="0" dirty="0">
                <a:effectLst/>
              </a:rPr>
              <a:t>, </a:t>
            </a:r>
            <a:r>
              <a:rPr lang="en-US" b="0" i="0" dirty="0" err="1">
                <a:effectLst/>
              </a:rPr>
              <a:t>мазасыз</a:t>
            </a:r>
            <a:r>
              <a:rPr lang="en-US" b="0" i="0" dirty="0">
                <a:effectLst/>
              </a:rPr>
              <a:t> </a:t>
            </a:r>
            <a:r>
              <a:rPr lang="en-US" b="0" i="0" dirty="0" err="1">
                <a:effectLst/>
              </a:rPr>
              <a:t>ойлар</a:t>
            </a:r>
            <a:r>
              <a:rPr lang="en-US" b="0" i="0" dirty="0">
                <a:effectLst/>
              </a:rPr>
              <a:t>) </a:t>
            </a:r>
            <a:r>
              <a:rPr lang="en-US" b="0" i="0" dirty="0" err="1">
                <a:effectLst/>
              </a:rPr>
              <a:t>одан</a:t>
            </a:r>
            <a:r>
              <a:rPr lang="en-US" b="0" i="0" dirty="0">
                <a:effectLst/>
              </a:rPr>
              <a:t> </a:t>
            </a:r>
            <a:r>
              <a:rPr lang="en-US" b="0" i="0" dirty="0" err="1">
                <a:effectLst/>
              </a:rPr>
              <a:t>сайын</a:t>
            </a:r>
            <a:r>
              <a:rPr lang="en-US" b="0" i="0" dirty="0">
                <a:effectLst/>
              </a:rPr>
              <a:t> </a:t>
            </a:r>
            <a:r>
              <a:rPr lang="en-US" b="0" i="0" dirty="0" err="1">
                <a:effectLst/>
              </a:rPr>
              <a:t>шиеленістіреді</a:t>
            </a:r>
            <a:r>
              <a:rPr lang="en-US" b="0" i="0" dirty="0">
                <a:effectLst/>
              </a:rPr>
              <a:t>.</a:t>
            </a:r>
            <a:endParaRPr lang="en-US" dirty="0"/>
          </a:p>
        </p:txBody>
      </p:sp>
    </p:spTree>
    <p:extLst>
      <p:ext uri="{BB962C8B-B14F-4D97-AF65-F5344CB8AC3E}">
        <p14:creationId xmlns:p14="http://schemas.microsoft.com/office/powerpoint/2010/main" val="4069659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22">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24">
            <a:extLst>
              <a:ext uri="{FF2B5EF4-FFF2-40B4-BE49-F238E27FC236}">
                <a16:creationId xmlns:a16="http://schemas.microsoft.com/office/drawing/2014/main" id="{05545017-2445-4AB3-95A6-48F17C80261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26" name="Freeform: Shape 25">
              <a:extLst>
                <a:ext uri="{FF2B5EF4-FFF2-40B4-BE49-F238E27FC236}">
                  <a16:creationId xmlns:a16="http://schemas.microsoft.com/office/drawing/2014/main" id="{F3B5D580-007D-4215-A10B-C8CF12EE02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Shape 26">
              <a:extLst>
                <a:ext uri="{FF2B5EF4-FFF2-40B4-BE49-F238E27FC236}">
                  <a16:creationId xmlns:a16="http://schemas.microsoft.com/office/drawing/2014/main" id="{24228C19-035F-4E8E-BAFD-56EC684B6F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C10D7C81-A1BE-4720-A66D-AEF9A11A54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28">
              <a:extLst>
                <a:ext uri="{FF2B5EF4-FFF2-40B4-BE49-F238E27FC236}">
                  <a16:creationId xmlns:a16="http://schemas.microsoft.com/office/drawing/2014/main" id="{1BF18FEE-BE44-4F4A-AA4E-EC795CB0B9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2">
            <a:extLst>
              <a:ext uri="{FF2B5EF4-FFF2-40B4-BE49-F238E27FC236}">
                <a16:creationId xmlns:a16="http://schemas.microsoft.com/office/drawing/2014/main" id="{442CB3CE-1925-DE62-D902-AC8C7A7140F7}"/>
              </a:ext>
            </a:extLst>
          </p:cNvPr>
          <p:cNvSpPr txBox="1"/>
          <p:nvPr/>
        </p:nvSpPr>
        <p:spPr>
          <a:xfrm>
            <a:off x="2972549" y="1731012"/>
            <a:ext cx="5801711" cy="3655144"/>
          </a:xfrm>
          <a:prstGeom prst="rect">
            <a:avLst/>
          </a:prstGeom>
        </p:spPr>
        <p:txBody>
          <a:bodyPr vert="horz" lIns="91440" tIns="45720" rIns="91440" bIns="45720" rtlCol="0" anchor="t">
            <a:noAutofit/>
          </a:bodyPr>
          <a:lstStyle/>
          <a:p>
            <a:pPr indent="-228600" algn="just">
              <a:lnSpc>
                <a:spcPct val="90000"/>
              </a:lnSpc>
              <a:spcAft>
                <a:spcPts val="600"/>
              </a:spcAft>
              <a:buFont typeface="Arial" panose="020B0604020202020204" pitchFamily="34" charset="0"/>
              <a:buChar char="•"/>
            </a:pPr>
            <a:r>
              <a:rPr lang="en-US" b="1" i="0" dirty="0" err="1">
                <a:effectLst/>
                <a:latin typeface="Times New Roman" panose="02020603050405020304" pitchFamily="18" charset="0"/>
                <a:cs typeface="Times New Roman" panose="02020603050405020304" pitchFamily="18" charset="0"/>
              </a:rPr>
              <a:t>Жалпы</a:t>
            </a:r>
            <a:r>
              <a:rPr lang="en-US" b="1" i="0" dirty="0">
                <a:effectLst/>
                <a:latin typeface="Times New Roman" panose="02020603050405020304" pitchFamily="18" charset="0"/>
                <a:cs typeface="Times New Roman" panose="02020603050405020304" pitchFamily="18" charset="0"/>
              </a:rPr>
              <a:t> </a:t>
            </a:r>
            <a:r>
              <a:rPr lang="en-US" b="1" i="0" dirty="0" err="1">
                <a:effectLst/>
                <a:latin typeface="Times New Roman" panose="02020603050405020304" pitchFamily="18" charset="0"/>
                <a:cs typeface="Times New Roman" panose="02020603050405020304" pitchFamily="18" charset="0"/>
              </a:rPr>
              <a:t>үрейлену</a:t>
            </a:r>
            <a:r>
              <a:rPr lang="en-US" b="1" i="0" dirty="0">
                <a:effectLst/>
                <a:latin typeface="Times New Roman" panose="02020603050405020304" pitchFamily="18" charset="0"/>
                <a:cs typeface="Times New Roman" panose="02020603050405020304" pitchFamily="18" charset="0"/>
              </a:rPr>
              <a:t>.</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Бірнеше</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деңгейлерде</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көрінеді</a:t>
            </a:r>
            <a:r>
              <a:rPr lang="en-US" b="0" i="0" dirty="0">
                <a:effectLst/>
                <a:latin typeface="Times New Roman" panose="02020603050405020304" pitchFamily="18" charset="0"/>
                <a:cs typeface="Times New Roman" panose="02020603050405020304" pitchFamily="18" charset="0"/>
              </a:rPr>
              <a:t>:</a:t>
            </a:r>
          </a:p>
          <a:p>
            <a:pPr indent="-228600" algn="just">
              <a:lnSpc>
                <a:spcPct val="90000"/>
              </a:lnSpc>
              <a:spcAft>
                <a:spcPts val="600"/>
              </a:spcAft>
              <a:buFont typeface="Arial" panose="020B0604020202020204" pitchFamily="34" charset="0"/>
              <a:buChar char="•"/>
            </a:pPr>
            <a:r>
              <a:rPr lang="en-US" b="0" i="0" dirty="0" err="1">
                <a:effectLst/>
                <a:latin typeface="Times New Roman" panose="02020603050405020304" pitchFamily="18" charset="0"/>
                <a:cs typeface="Times New Roman" panose="02020603050405020304" pitchFamily="18" charset="0"/>
              </a:rPr>
              <a:t>Физиологиялық</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деңгей</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арқаның</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сырқырауы</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асқазанның</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жиырылуы</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бас</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аурулары</a:t>
            </a:r>
            <a:endParaRPr lang="en-US" b="0" i="0" dirty="0">
              <a:effectLst/>
              <a:latin typeface="Times New Roman" panose="02020603050405020304" pitchFamily="18" charset="0"/>
              <a:cs typeface="Times New Roman" panose="02020603050405020304" pitchFamily="18" charset="0"/>
            </a:endParaRPr>
          </a:p>
          <a:p>
            <a:pPr indent="-228600" algn="just">
              <a:lnSpc>
                <a:spcPct val="90000"/>
              </a:lnSpc>
              <a:spcAft>
                <a:spcPts val="600"/>
              </a:spcAft>
              <a:buFont typeface="Arial" panose="020B0604020202020204" pitchFamily="34" charset="0"/>
              <a:buChar char="•"/>
            </a:pPr>
            <a:r>
              <a:rPr lang="en-US" b="0" i="0" dirty="0" err="1">
                <a:effectLst/>
                <a:latin typeface="Times New Roman" panose="02020603050405020304" pitchFamily="18" charset="0"/>
                <a:cs typeface="Times New Roman" panose="02020603050405020304" pitchFamily="18" charset="0"/>
              </a:rPr>
              <a:t>Психологиялық</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деңгей</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үнемі</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мазасыздық</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және</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уайымшылдық</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параноидалды</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ойлар</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мысалы</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себепсізден</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біреудің</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аңдуынан</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қорқу</a:t>
            </a:r>
            <a:r>
              <a:rPr lang="en-US" b="0" i="0" dirty="0">
                <a:effectLst/>
                <a:latin typeface="Times New Roman" panose="02020603050405020304" pitchFamily="18" charset="0"/>
                <a:cs typeface="Times New Roman" panose="02020603050405020304" pitchFamily="18" charset="0"/>
              </a:rPr>
              <a:t>.</a:t>
            </a:r>
          </a:p>
          <a:p>
            <a:pPr indent="-228600" algn="just">
              <a:lnSpc>
                <a:spcPct val="90000"/>
              </a:lnSpc>
              <a:spcAft>
                <a:spcPts val="600"/>
              </a:spcAft>
              <a:buFont typeface="Arial" panose="020B0604020202020204" pitchFamily="34" charset="0"/>
              <a:buChar char="•"/>
            </a:pPr>
            <a:r>
              <a:rPr lang="en-US" b="0" i="0" dirty="0" err="1">
                <a:effectLst/>
                <a:latin typeface="Times New Roman" panose="02020603050405020304" pitchFamily="18" charset="0"/>
                <a:cs typeface="Times New Roman" panose="02020603050405020304" pitchFamily="18" charset="0"/>
              </a:rPr>
              <a:t>Эмоционалды</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деңгей</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үнемі</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қорқыныш</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сезімі</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өзіне</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деген</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сенімсіздік</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тірі</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қалғанына</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өзін</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кінәлі</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санау</a:t>
            </a:r>
            <a:r>
              <a:rPr lang="en-US" b="0" i="0" dirty="0">
                <a:effectLst/>
                <a:latin typeface="Times New Roman" panose="02020603050405020304" pitchFamily="18" charset="0"/>
                <a:cs typeface="Times New Roman" panose="02020603050405020304" pitchFamily="18" charset="0"/>
              </a:rPr>
              <a:t>.</a:t>
            </a:r>
          </a:p>
          <a:p>
            <a:pPr indent="-228600" algn="just">
              <a:lnSpc>
                <a:spcPct val="90000"/>
              </a:lnSpc>
              <a:spcAft>
                <a:spcPts val="600"/>
              </a:spcAft>
              <a:buFont typeface="Arial" panose="020B0604020202020204" pitchFamily="34" charset="0"/>
              <a:buChar char="•"/>
            </a:pPr>
            <a:r>
              <a:rPr lang="en-US" b="0" i="0" dirty="0" err="1">
                <a:effectLst/>
                <a:latin typeface="Times New Roman" panose="02020603050405020304" pitchFamily="18" charset="0"/>
                <a:cs typeface="Times New Roman" panose="02020603050405020304" pitchFamily="18" charset="0"/>
              </a:rPr>
              <a:t>Ауыр</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түрінде</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генерализацияланған</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үрейлік</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бұзылуға</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әкеледі</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Посттравмалық</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стресстік</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бұзылуды</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басынан</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кешірген</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адамдарда</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көбінесе</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наркотикалық</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және</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дәрілік</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заттарды</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артық</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пайдалануға</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бейімділік</a:t>
            </a:r>
            <a:r>
              <a:rPr lang="en-US" b="0" i="0" dirty="0">
                <a:effectLst/>
                <a:latin typeface="Times New Roman" panose="02020603050405020304" pitchFamily="18" charset="0"/>
                <a:cs typeface="Times New Roman" panose="02020603050405020304" pitchFamily="18" charset="0"/>
              </a:rPr>
              <a:t> </a:t>
            </a:r>
            <a:r>
              <a:rPr lang="en-US" b="0" i="0" dirty="0" err="1">
                <a:effectLst/>
                <a:latin typeface="Times New Roman" panose="02020603050405020304" pitchFamily="18" charset="0"/>
                <a:cs typeface="Times New Roman" panose="02020603050405020304" pitchFamily="18" charset="0"/>
              </a:rPr>
              <a:t>байқалады</a:t>
            </a:r>
            <a:r>
              <a:rPr lang="en-US" b="0" i="0" dirty="0">
                <a:effectLst/>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grpSp>
        <p:nvGrpSpPr>
          <p:cNvPr id="31" name="Group 30">
            <a:extLst>
              <a:ext uri="{FF2B5EF4-FFF2-40B4-BE49-F238E27FC236}">
                <a16:creationId xmlns:a16="http://schemas.microsoft.com/office/drawing/2014/main" id="{06B7259D-F2AD-42FE-B984-6D1D74321C5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4" y="3658536"/>
            <a:ext cx="3655725" cy="2743201"/>
            <a:chOff x="-305" y="-1"/>
            <a:chExt cx="3832880" cy="2876136"/>
          </a:xfrm>
        </p:grpSpPr>
        <p:sp>
          <p:nvSpPr>
            <p:cNvPr id="32" name="Freeform: Shape 31">
              <a:extLst>
                <a:ext uri="{FF2B5EF4-FFF2-40B4-BE49-F238E27FC236}">
                  <a16:creationId xmlns:a16="http://schemas.microsoft.com/office/drawing/2014/main" id="{9E5C38C6-2516-45D1-ADFC-3F59F8E34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32">
              <a:extLst>
                <a:ext uri="{FF2B5EF4-FFF2-40B4-BE49-F238E27FC236}">
                  <a16:creationId xmlns:a16="http://schemas.microsoft.com/office/drawing/2014/main" id="{6C274C95-E7A7-401D-A8F5-FFF5EB9291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61D598C3-55D0-44FB-8766-A89B34B317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39EBC5C7-E54F-42F3-93F0-75AAC99FF9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239592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18">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20">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22">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62330573-0624-CCB6-FF3F-1DF10EDAD6F9}"/>
              </a:ext>
            </a:extLst>
          </p:cNvPr>
          <p:cNvSpPr txBox="1"/>
          <p:nvPr/>
        </p:nvSpPr>
        <p:spPr>
          <a:xfrm>
            <a:off x="1616054" y="1760877"/>
            <a:ext cx="7937849" cy="3169482"/>
          </a:xfrm>
          <a:prstGeom prst="rect">
            <a:avLst/>
          </a:prstGeom>
        </p:spPr>
        <p:txBody>
          <a:bodyPr vert="horz" lIns="91440" tIns="45720" rIns="91440" bIns="45720" rtlCol="0" anchor="t">
            <a:normAutofit fontScale="92500" lnSpcReduction="10000"/>
          </a:bodyPr>
          <a:lstStyle/>
          <a:p>
            <a:pPr indent="-228600" algn="just">
              <a:lnSpc>
                <a:spcPct val="90000"/>
              </a:lnSpc>
              <a:spcAft>
                <a:spcPts val="600"/>
              </a:spcAft>
              <a:buFont typeface="Arial" panose="020B0604020202020204" pitchFamily="34" charset="0"/>
              <a:buChar char="•"/>
            </a:pPr>
            <a:r>
              <a:rPr lang="kk-KZ" sz="2000" b="0" i="0" dirty="0">
                <a:solidFill>
                  <a:schemeClr val="tx1">
                    <a:lumMod val="65000"/>
                    <a:lumOff val="35000"/>
                  </a:schemeClr>
                </a:solidFill>
                <a:effectLst/>
                <a:latin typeface="Times New Roman" panose="02020603050405020304" pitchFamily="18" charset="0"/>
                <a:cs typeface="Times New Roman" panose="02020603050405020304" pitchFamily="18" charset="0"/>
              </a:rPr>
              <a:t>Эмоциональді бұзылыстар қандай зақымданулар тудыратыны ерте кезден белгілі, бірақ “Стресті жарақаттан кейінгі бұзылыстар” деген диагнозды енді ғана қолданылуда. СЖКБ диагнозын қою алғаш рет 1980 жылы АҚШ- та ұсынған. СЖКБ- ң таралу жиілігі, болжамы, емдеу әдістері және олардың эффективтілігі әлі күнге дейін зерттелуде.</a:t>
            </a:r>
            <a:endParaRPr lang="en-US" sz="2000" b="0" i="0" dirty="0">
              <a:solidFill>
                <a:schemeClr val="tx1">
                  <a:lumMod val="65000"/>
                  <a:lumOff val="35000"/>
                </a:schemeClr>
              </a:solidFill>
              <a:effectLst/>
              <a:latin typeface="Times New Roman" panose="02020603050405020304" pitchFamily="18" charset="0"/>
              <a:cs typeface="Times New Roman" panose="02020603050405020304" pitchFamily="18" charset="0"/>
            </a:endParaRPr>
          </a:p>
          <a:p>
            <a:pPr indent="-228600" algn="just">
              <a:lnSpc>
                <a:spcPct val="90000"/>
              </a:lnSpc>
              <a:spcAft>
                <a:spcPts val="600"/>
              </a:spcAft>
              <a:buFont typeface="Arial" panose="020B0604020202020204" pitchFamily="34" charset="0"/>
              <a:buChar char="•"/>
            </a:pPr>
            <a:endParaRPr lang="kk-KZ" sz="2000" b="0" i="0" dirty="0">
              <a:solidFill>
                <a:schemeClr val="tx1">
                  <a:lumMod val="65000"/>
                  <a:lumOff val="35000"/>
                </a:schemeClr>
              </a:solidFill>
              <a:effectLst/>
              <a:latin typeface="Times New Roman" panose="02020603050405020304" pitchFamily="18" charset="0"/>
              <a:cs typeface="Times New Roman" panose="02020603050405020304" pitchFamily="18" charset="0"/>
            </a:endParaRPr>
          </a:p>
          <a:p>
            <a:pPr indent="-228600" algn="just">
              <a:lnSpc>
                <a:spcPct val="90000"/>
              </a:lnSpc>
              <a:spcAft>
                <a:spcPts val="600"/>
              </a:spcAft>
              <a:buFont typeface="Arial" panose="020B0604020202020204" pitchFamily="34" charset="0"/>
              <a:buChar char="•"/>
            </a:pPr>
            <a:r>
              <a:rPr lang="kk-KZ" sz="2000" b="0" i="0" dirty="0">
                <a:solidFill>
                  <a:schemeClr val="tx1">
                    <a:lumMod val="65000"/>
                    <a:lumOff val="35000"/>
                  </a:schemeClr>
                </a:solidFill>
                <a:effectLst/>
                <a:latin typeface="Times New Roman" panose="02020603050405020304" pitchFamily="18" charset="0"/>
                <a:cs typeface="Times New Roman" panose="02020603050405020304" pitchFamily="18" charset="0"/>
              </a:rPr>
              <a:t>Стресті жарақаттан кейінгі бұзылыстар (СЖКБ)- бұл стресті жағдайда туындайтын кең таралған реакция. СЖКБ дамуына көптеген оқиғалар алып келеді: жол - транспорттық оқиға, зорлау немесе басқа шабуыл, психикалық немесе физикалық зорлық-зомбылық, әр түрлі апаттар мысалы, су басу, бомбалау немесе ату , біреудің қаза болу оқиғасына қатысу.</a:t>
            </a:r>
            <a:endParaRPr lang="kk-KZ" sz="20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1016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25">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7">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2">
            <a:extLst>
              <a:ext uri="{FF2B5EF4-FFF2-40B4-BE49-F238E27FC236}">
                <a16:creationId xmlns:a16="http://schemas.microsoft.com/office/drawing/2014/main" id="{CAC319E4-E0B8-6B1E-7620-8683D9A0F9EB}"/>
              </a:ext>
            </a:extLst>
          </p:cNvPr>
          <p:cNvSpPr txBox="1"/>
          <p:nvPr/>
        </p:nvSpPr>
        <p:spPr>
          <a:xfrm>
            <a:off x="1104220" y="537296"/>
            <a:ext cx="4765949" cy="3353476"/>
          </a:xfrm>
          <a:prstGeom prst="rect">
            <a:avLst/>
          </a:prstGeom>
        </p:spPr>
        <p:txBody>
          <a:bodyPr vert="horz" lIns="91440" tIns="45720" rIns="91440" bIns="45720" rtlCol="0" anchor="t">
            <a:noAutofit/>
          </a:bodyPr>
          <a:lstStyle/>
          <a:p>
            <a:pPr indent="-228600" algn="just">
              <a:lnSpc>
                <a:spcPct val="90000"/>
              </a:lnSpc>
              <a:spcAft>
                <a:spcPts val="600"/>
              </a:spcAft>
              <a:buFont typeface="Arial" panose="020B0604020202020204" pitchFamily="34" charset="0"/>
              <a:buChar char="•"/>
            </a:pPr>
            <a:r>
              <a:rPr lang="kk-KZ" b="0" i="0" dirty="0">
                <a:effectLst/>
                <a:latin typeface="Times New Roman" panose="02020603050405020304" pitchFamily="18" charset="0"/>
                <a:cs typeface="Times New Roman" panose="02020603050405020304" pitchFamily="18" charset="0"/>
              </a:rPr>
              <a:t>Стресті жарақаттан кейінгі бұзылыстар - себебі анықталатын психикалық ауру. СЖКБ белгілері өмірге қауіп төну немесе ауыр жарақаттар сияқты жедел зақымдау стрестерінің әсерінен кейін байқалады. Стрестік зақымдауды адам өз басынан кешуі мүмкін немесе басқа адамның жарақаттануын көру арқылы стрестік әсерге ұшырайды. Бұндай жағдайда адамда қобалжу, қорқу, шошыну, әрекетсіздік сияқты реакциялар байқалады. </a:t>
            </a:r>
          </a:p>
          <a:p>
            <a:pPr indent="-228600" algn="just">
              <a:lnSpc>
                <a:spcPct val="90000"/>
              </a:lnSpc>
              <a:spcAft>
                <a:spcPts val="600"/>
              </a:spcAft>
              <a:buFont typeface="Arial" panose="020B0604020202020204" pitchFamily="34" charset="0"/>
              <a:buChar char="•"/>
            </a:pPr>
            <a:r>
              <a:rPr lang="kk-KZ" b="0" i="0" dirty="0">
                <a:effectLst/>
                <a:latin typeface="Times New Roman" panose="02020603050405020304" pitchFamily="18" charset="0"/>
                <a:cs typeface="Times New Roman" panose="02020603050405020304" pitchFamily="18" charset="0"/>
              </a:rPr>
              <a:t>Егер бұл реакциялар бір айдан артық уақытқа созылса және де науқас клиникасында айқын дискомфорт және ағза функцияларының бұзылыстары болса, СЖКБ диагнозын қоя аламыз. Кейде симптомдар 6 ай ішінде дамуы мүмкін, бұл жағдайда “басталуы кейіндетілген” ағым туралы ойлауға болады. Егер симптомдар 3 ай бойы сақталса, созылмалы СЖКБ деп атайды. Олар көбінесе ұзақ уақытты зорлау, тағы басқа қосымша стрестермен байланысып дамиды.</a:t>
            </a:r>
            <a:endParaRPr lang="kk-KZ" dirty="0">
              <a:latin typeface="Times New Roman" panose="02020603050405020304" pitchFamily="18" charset="0"/>
              <a:cs typeface="Times New Roman" panose="02020603050405020304" pitchFamily="18" charset="0"/>
            </a:endParaRPr>
          </a:p>
        </p:txBody>
      </p:sp>
      <p:grpSp>
        <p:nvGrpSpPr>
          <p:cNvPr id="30" name="Group 29">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31" name="Freeform: Shape 30">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32">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Флажок">
            <a:extLst>
              <a:ext uri="{FF2B5EF4-FFF2-40B4-BE49-F238E27FC236}">
                <a16:creationId xmlns:a16="http://schemas.microsoft.com/office/drawing/2014/main" id="{92E1DD3C-B035-61F7-C788-9176BDF5C82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08392" y="1819656"/>
            <a:ext cx="4142232" cy="4142232"/>
          </a:xfrm>
          <a:prstGeom prst="rect">
            <a:avLst/>
          </a:prstGeom>
        </p:spPr>
      </p:pic>
    </p:spTree>
    <p:extLst>
      <p:ext uri="{BB962C8B-B14F-4D97-AF65-F5344CB8AC3E}">
        <p14:creationId xmlns:p14="http://schemas.microsoft.com/office/powerpoint/2010/main" val="272584504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TotalTime>
  <Words>679</Words>
  <Application>Microsoft Office PowerPoint</Application>
  <PresentationFormat>Широкоэкранный</PresentationFormat>
  <Paragraphs>24</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Times New Roman</vt:lpstr>
      <vt:lpstr>Тема Office</vt:lpstr>
      <vt:lpstr>Посттравмалық  стресстік бұзылумен   жұмыс жасаудағы  КМТ-ның  техникалары мен стратегиялары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Назарларыңызға рақмет!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Посттравмалық  стресстік бұзылумен   жұмыс жасаудағы  КМТ-ның  техникалары мен стратегиялары</dc:title>
  <dc:creator>Баймуратова Акбота Абайқызы</dc:creator>
  <cp:lastModifiedBy>Баймуратова Акбота Абайқызы</cp:lastModifiedBy>
  <cp:revision>3</cp:revision>
  <dcterms:created xsi:type="dcterms:W3CDTF">2022-11-04T21:11:05Z</dcterms:created>
  <dcterms:modified xsi:type="dcterms:W3CDTF">2022-11-04T21:56:15Z</dcterms:modified>
</cp:coreProperties>
</file>